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269" r:id="rId3"/>
    <p:sldId id="258" r:id="rId4"/>
    <p:sldId id="270" r:id="rId5"/>
    <p:sldId id="274" r:id="rId6"/>
    <p:sldId id="282" r:id="rId7"/>
    <p:sldId id="309" r:id="rId8"/>
    <p:sldId id="310" r:id="rId9"/>
    <p:sldId id="308" r:id="rId10"/>
    <p:sldId id="280" r:id="rId11"/>
    <p:sldId id="275" r:id="rId12"/>
    <p:sldId id="311" r:id="rId13"/>
    <p:sldId id="283" r:id="rId14"/>
    <p:sldId id="285" r:id="rId15"/>
    <p:sldId id="281" r:id="rId16"/>
    <p:sldId id="277" r:id="rId17"/>
    <p:sldId id="278" r:id="rId18"/>
    <p:sldId id="279" r:id="rId19"/>
    <p:sldId id="286" r:id="rId20"/>
    <p:sldId id="287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5" r:id="rId31"/>
    <p:sldId id="306" r:id="rId32"/>
    <p:sldId id="261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3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A20000"/>
    <a:srgbClr val="A40000"/>
    <a:srgbClr val="9E0000"/>
    <a:srgbClr val="C7450B"/>
    <a:srgbClr val="E24E0C"/>
    <a:srgbClr val="DC6140"/>
    <a:srgbClr val="E60000"/>
    <a:srgbClr val="C9670D"/>
    <a:srgbClr val="66B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6182" autoAdjust="0"/>
  </p:normalViewPr>
  <p:slideViewPr>
    <p:cSldViewPr snapToGrid="0">
      <p:cViewPr varScale="1">
        <p:scale>
          <a:sx n="114" d="100"/>
          <a:sy n="114" d="100"/>
        </p:scale>
        <p:origin x="114" y="234"/>
      </p:cViewPr>
      <p:guideLst>
        <p:guide pos="393"/>
        <p:guide pos="7256"/>
        <p:guide orient="horz" pos="648"/>
        <p:guide orient="horz" pos="709"/>
        <p:guide orient="horz" pos="3928"/>
        <p:guide orient="horz" pos="386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75B2076-E906-45E9-A393-221E939D73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AutoShape 26_1">
            <a:extLst>
              <a:ext uri="{FF2B5EF4-FFF2-40B4-BE49-F238E27FC236}">
                <a16:creationId xmlns:a16="http://schemas.microsoft.com/office/drawing/2014/main" id="{B984CCD0-2A44-4230-B5E9-A9800727284A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2179300" cy="6858000"/>
          </a:xfrm>
          <a:prstGeom prst="rect">
            <a:avLst/>
          </a:prstGeom>
          <a:blipFill>
            <a:blip r:embed="rId2">
              <a:duotone>
                <a:srgbClr val="F0F0F0">
                  <a:shade val="45000"/>
                  <a:satMod val="135000"/>
                </a:srgbClr>
                <a:prstClr val="white"/>
              </a:duotone>
            </a:blip>
            <a:srcRect/>
            <a:stretch>
              <a:fillRect l="-36510" t="28522" r="-13048" b="-28522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1E0C944D-CF6A-4005-A2DD-B0377EF23EEB}"/>
              </a:ext>
            </a:extLst>
          </p:cNvPr>
          <p:cNvSpPr>
            <a:spLocks/>
          </p:cNvSpPr>
          <p:nvPr userDrawn="1"/>
        </p:nvSpPr>
        <p:spPr bwMode="auto">
          <a:xfrm>
            <a:off x="7302043" y="543699"/>
            <a:ext cx="1543996" cy="803186"/>
          </a:xfrm>
          <a:custGeom>
            <a:avLst/>
            <a:gdLst>
              <a:gd name="T0" fmla="*/ 0 w 1324"/>
              <a:gd name="T1" fmla="*/ 547 h 547"/>
              <a:gd name="T2" fmla="*/ 1324 w 1324"/>
              <a:gd name="T3" fmla="*/ 547 h 547"/>
              <a:gd name="T4" fmla="*/ 941 w 1324"/>
              <a:gd name="T5" fmla="*/ 0 h 547"/>
              <a:gd name="T6" fmla="*/ 0 w 1324"/>
              <a:gd name="T7" fmla="*/ 547 h 547"/>
              <a:gd name="connsiteX0" fmla="*/ 0 w 7942"/>
              <a:gd name="connsiteY0" fmla="*/ 10000 h 10000"/>
              <a:gd name="connsiteX1" fmla="*/ 7942 w 7942"/>
              <a:gd name="connsiteY1" fmla="*/ 10000 h 10000"/>
              <a:gd name="connsiteX2" fmla="*/ 5049 w 7942"/>
              <a:gd name="connsiteY2" fmla="*/ 0 h 10000"/>
              <a:gd name="connsiteX3" fmla="*/ 0 w 7942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2" h="10000">
                <a:moveTo>
                  <a:pt x="0" y="10000"/>
                </a:moveTo>
                <a:lnTo>
                  <a:pt x="7942" y="10000"/>
                </a:lnTo>
                <a:lnTo>
                  <a:pt x="5049" y="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22000">
                <a:srgbClr val="0093D8"/>
              </a:gs>
              <a:gs pos="100000">
                <a:srgbClr val="0093D8">
                  <a:lumMod val="7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93AEA817-A354-4938-A640-8370ED85BDB6}"/>
              </a:ext>
            </a:extLst>
          </p:cNvPr>
          <p:cNvSpPr>
            <a:spLocks/>
          </p:cNvSpPr>
          <p:nvPr userDrawn="1"/>
        </p:nvSpPr>
        <p:spPr bwMode="auto">
          <a:xfrm>
            <a:off x="9000216" y="5635510"/>
            <a:ext cx="2011634" cy="546592"/>
          </a:xfrm>
          <a:custGeom>
            <a:avLst/>
            <a:gdLst>
              <a:gd name="T0" fmla="*/ 0 w 1370"/>
              <a:gd name="T1" fmla="*/ 0 h 607"/>
              <a:gd name="T2" fmla="*/ 1370 w 1370"/>
              <a:gd name="T3" fmla="*/ 0 h 607"/>
              <a:gd name="T4" fmla="*/ 1370 w 1370"/>
              <a:gd name="T5" fmla="*/ 205 h 607"/>
              <a:gd name="T6" fmla="*/ 940 w 1370"/>
              <a:gd name="T7" fmla="*/ 607 h 607"/>
              <a:gd name="T8" fmla="*/ 0 w 1370"/>
              <a:gd name="T9" fmla="*/ 0 h 607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6861 w 10000"/>
              <a:gd name="connsiteY2" fmla="*/ 10000 h 10000"/>
              <a:gd name="connsiteX3" fmla="*/ 0 w 10000"/>
              <a:gd name="connsiteY3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6861" y="10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rgbClr val="0093D8">
                  <a:lumMod val="75000"/>
                </a:srgbClr>
              </a:gs>
              <a:gs pos="100000">
                <a:srgbClr val="0093D8">
                  <a:lumMod val="5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CD4A2746-CCE2-4156-BDCB-6A74C60111E3}"/>
              </a:ext>
            </a:extLst>
          </p:cNvPr>
          <p:cNvSpPr>
            <a:spLocks/>
          </p:cNvSpPr>
          <p:nvPr userDrawn="1"/>
        </p:nvSpPr>
        <p:spPr bwMode="auto">
          <a:xfrm>
            <a:off x="7772678" y="2389363"/>
            <a:ext cx="2607783" cy="3792739"/>
          </a:xfrm>
          <a:custGeom>
            <a:avLst/>
            <a:gdLst>
              <a:gd name="T0" fmla="*/ 1776 w 1776"/>
              <a:gd name="T1" fmla="*/ 2583 h 2583"/>
              <a:gd name="T2" fmla="*/ 1776 w 1776"/>
              <a:gd name="T3" fmla="*/ 0 h 2583"/>
              <a:gd name="T4" fmla="*/ 0 w 1776"/>
              <a:gd name="T5" fmla="*/ 1117 h 2583"/>
              <a:gd name="T6" fmla="*/ 0 w 1776"/>
              <a:gd name="T7" fmla="*/ 2583 h 2583"/>
              <a:gd name="T8" fmla="*/ 1776 w 1776"/>
              <a:gd name="T9" fmla="*/ 2583 h 2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6" h="2583">
                <a:moveTo>
                  <a:pt x="1776" y="2583"/>
                </a:moveTo>
                <a:lnTo>
                  <a:pt x="1776" y="0"/>
                </a:lnTo>
                <a:lnTo>
                  <a:pt x="0" y="1117"/>
                </a:lnTo>
                <a:lnTo>
                  <a:pt x="0" y="2583"/>
                </a:lnTo>
                <a:lnTo>
                  <a:pt x="1776" y="2583"/>
                </a:lnTo>
                <a:close/>
              </a:path>
            </a:pathLst>
          </a:custGeom>
          <a:gradFill flip="none" rotWithShape="1">
            <a:gsLst>
              <a:gs pos="34000">
                <a:srgbClr val="0093D8"/>
              </a:gs>
              <a:gs pos="100000">
                <a:srgbClr val="0093D8">
                  <a:lumMod val="60000"/>
                  <a:lumOff val="4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D40FFF40-688D-4732-9772-465B9A9BBCDA}"/>
              </a:ext>
            </a:extLst>
          </p:cNvPr>
          <p:cNvSpPr/>
          <p:nvPr userDrawn="1"/>
        </p:nvSpPr>
        <p:spPr>
          <a:xfrm flipH="1">
            <a:off x="769458" y="1346885"/>
            <a:ext cx="10767383" cy="4288625"/>
          </a:xfrm>
          <a:custGeom>
            <a:avLst/>
            <a:gdLst>
              <a:gd name="connsiteX0" fmla="*/ 2235200 w 11641138"/>
              <a:gd name="connsiteY0" fmla="*/ 0 h 4636640"/>
              <a:gd name="connsiteX1" fmla="*/ 11641138 w 11641138"/>
              <a:gd name="connsiteY1" fmla="*/ 0 h 4636640"/>
              <a:gd name="connsiteX2" fmla="*/ 11641138 w 11641138"/>
              <a:gd name="connsiteY2" fmla="*/ 4164012 h 4636640"/>
              <a:gd name="connsiteX3" fmla="*/ 11169193 w 11641138"/>
              <a:gd name="connsiteY3" fmla="*/ 4636640 h 4636640"/>
              <a:gd name="connsiteX4" fmla="*/ 0 w 11641138"/>
              <a:gd name="connsiteY4" fmla="*/ 4636640 h 4636640"/>
              <a:gd name="connsiteX5" fmla="*/ 0 w 11641138"/>
              <a:gd name="connsiteY5" fmla="*/ 2238375 h 4636640"/>
              <a:gd name="connsiteX6" fmla="*/ 2235200 w 11641138"/>
              <a:gd name="connsiteY6" fmla="*/ 0 h 463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41138" h="4636640">
                <a:moveTo>
                  <a:pt x="2235200" y="0"/>
                </a:moveTo>
                <a:lnTo>
                  <a:pt x="11641138" y="0"/>
                </a:lnTo>
                <a:lnTo>
                  <a:pt x="11641138" y="4164012"/>
                </a:lnTo>
                <a:lnTo>
                  <a:pt x="11169193" y="4636640"/>
                </a:lnTo>
                <a:lnTo>
                  <a:pt x="0" y="4636640"/>
                </a:lnTo>
                <a:lnTo>
                  <a:pt x="0" y="2238375"/>
                </a:lnTo>
                <a:lnTo>
                  <a:pt x="2235200" y="0"/>
                </a:lnTo>
                <a:close/>
              </a:path>
            </a:pathLst>
          </a:custGeom>
          <a:solidFill>
            <a:srgbClr val="FFFFFF">
              <a:alpha val="71000"/>
            </a:srgbClr>
          </a:solidFill>
          <a:ln w="4762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149D01A4-51EB-4101-8A81-2424E3622921}"/>
              </a:ext>
            </a:extLst>
          </p:cNvPr>
          <p:cNvSpPr>
            <a:spLocks/>
          </p:cNvSpPr>
          <p:nvPr userDrawn="1"/>
        </p:nvSpPr>
        <p:spPr bwMode="auto">
          <a:xfrm>
            <a:off x="8283663" y="543699"/>
            <a:ext cx="2096798" cy="2885301"/>
          </a:xfrm>
          <a:custGeom>
            <a:avLst/>
            <a:gdLst>
              <a:gd name="T0" fmla="*/ 1428 w 1428"/>
              <a:gd name="T1" fmla="*/ 1111 h 1965"/>
              <a:gd name="T2" fmla="*/ 0 w 1428"/>
              <a:gd name="T3" fmla="*/ 1965 h 1965"/>
              <a:gd name="T4" fmla="*/ 0 w 1428"/>
              <a:gd name="T5" fmla="*/ 0 h 1965"/>
              <a:gd name="T6" fmla="*/ 1428 w 1428"/>
              <a:gd name="T7" fmla="*/ 0 h 1965"/>
              <a:gd name="T8" fmla="*/ 1428 w 1428"/>
              <a:gd name="T9" fmla="*/ 1111 h 1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28" h="1965">
                <a:moveTo>
                  <a:pt x="1428" y="1111"/>
                </a:moveTo>
                <a:lnTo>
                  <a:pt x="0" y="1965"/>
                </a:lnTo>
                <a:lnTo>
                  <a:pt x="0" y="0"/>
                </a:lnTo>
                <a:lnTo>
                  <a:pt x="1428" y="0"/>
                </a:lnTo>
                <a:lnTo>
                  <a:pt x="1428" y="1111"/>
                </a:lnTo>
                <a:close/>
              </a:path>
            </a:pathLst>
          </a:custGeom>
          <a:gradFill flip="none" rotWithShape="1">
            <a:gsLst>
              <a:gs pos="34000">
                <a:srgbClr val="0093D8"/>
              </a:gs>
              <a:gs pos="100000">
                <a:srgbClr val="0093D8">
                  <a:lumMod val="60000"/>
                  <a:lumOff val="4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B7EBB00-9926-46C5-AE8C-4F43D9FEC5C0}"/>
              </a:ext>
            </a:extLst>
          </p:cNvPr>
          <p:cNvSpPr/>
          <p:nvPr userDrawn="1"/>
        </p:nvSpPr>
        <p:spPr>
          <a:xfrm>
            <a:off x="1349296" y="4646521"/>
            <a:ext cx="72000" cy="432000"/>
          </a:xfrm>
          <a:prstGeom prst="rect">
            <a:avLst/>
          </a:prstGeom>
          <a:solidFill>
            <a:srgbClr val="0093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381602" y="3191649"/>
            <a:ext cx="6345995" cy="55879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381602" y="1857380"/>
            <a:ext cx="6345995" cy="133427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603374" y="4589969"/>
            <a:ext cx="515405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603374" y="4886240"/>
            <a:ext cx="515405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9670668-AA30-4587-9B7F-71074A6941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AutoShape 26_1">
            <a:extLst>
              <a:ext uri="{FF2B5EF4-FFF2-40B4-BE49-F238E27FC236}">
                <a16:creationId xmlns:a16="http://schemas.microsoft.com/office/drawing/2014/main" id="{8BE3CE78-8602-4549-AC7F-2DDAA169B1EC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2179300" cy="6858000"/>
          </a:xfrm>
          <a:prstGeom prst="rect">
            <a:avLst/>
          </a:prstGeom>
          <a:blipFill>
            <a:blip r:embed="rId2">
              <a:duotone>
                <a:srgbClr val="F0F0F0">
                  <a:shade val="45000"/>
                  <a:satMod val="135000"/>
                </a:srgbClr>
                <a:prstClr val="white"/>
              </a:duotone>
            </a:blip>
            <a:srcRect/>
            <a:stretch>
              <a:fillRect l="-36510" t="28522" r="-13048" b="-28522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069015" y="225787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4070131" y="315322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CD1E7C50-C571-4AC6-A1DC-646F7A20CFA7}"/>
              </a:ext>
            </a:extLst>
          </p:cNvPr>
          <p:cNvSpPr/>
          <p:nvPr userDrawn="1"/>
        </p:nvSpPr>
        <p:spPr>
          <a:xfrm flipH="1">
            <a:off x="769458" y="1346885"/>
            <a:ext cx="10767383" cy="4288625"/>
          </a:xfrm>
          <a:custGeom>
            <a:avLst/>
            <a:gdLst>
              <a:gd name="connsiteX0" fmla="*/ 2235200 w 11641138"/>
              <a:gd name="connsiteY0" fmla="*/ 0 h 4636640"/>
              <a:gd name="connsiteX1" fmla="*/ 11641138 w 11641138"/>
              <a:gd name="connsiteY1" fmla="*/ 0 h 4636640"/>
              <a:gd name="connsiteX2" fmla="*/ 11641138 w 11641138"/>
              <a:gd name="connsiteY2" fmla="*/ 4164012 h 4636640"/>
              <a:gd name="connsiteX3" fmla="*/ 11169193 w 11641138"/>
              <a:gd name="connsiteY3" fmla="*/ 4636640 h 4636640"/>
              <a:gd name="connsiteX4" fmla="*/ 0 w 11641138"/>
              <a:gd name="connsiteY4" fmla="*/ 4636640 h 4636640"/>
              <a:gd name="connsiteX5" fmla="*/ 0 w 11641138"/>
              <a:gd name="connsiteY5" fmla="*/ 2238375 h 4636640"/>
              <a:gd name="connsiteX6" fmla="*/ 2235200 w 11641138"/>
              <a:gd name="connsiteY6" fmla="*/ 0 h 463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41138" h="4636640">
                <a:moveTo>
                  <a:pt x="2235200" y="0"/>
                </a:moveTo>
                <a:lnTo>
                  <a:pt x="11641138" y="0"/>
                </a:lnTo>
                <a:lnTo>
                  <a:pt x="11641138" y="4164012"/>
                </a:lnTo>
                <a:lnTo>
                  <a:pt x="11169193" y="4636640"/>
                </a:lnTo>
                <a:lnTo>
                  <a:pt x="0" y="4636640"/>
                </a:lnTo>
                <a:lnTo>
                  <a:pt x="0" y="2238375"/>
                </a:lnTo>
                <a:lnTo>
                  <a:pt x="2235200" y="0"/>
                </a:lnTo>
                <a:close/>
              </a:path>
            </a:pathLst>
          </a:custGeom>
          <a:solidFill>
            <a:srgbClr val="FFFFFF">
              <a:alpha val="71000"/>
            </a:srgbClr>
          </a:solidFill>
          <a:ln w="4762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2019/5/30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B6B8DE2-7013-40B0-924D-67EDF2C48F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412AADB-0B1A-45A4-A055-24556D193E7D}"/>
              </a:ext>
            </a:extLst>
          </p:cNvPr>
          <p:cNvSpPr>
            <a:spLocks/>
          </p:cNvSpPr>
          <p:nvPr userDrawn="1"/>
        </p:nvSpPr>
        <p:spPr bwMode="auto">
          <a:xfrm>
            <a:off x="7302043" y="543699"/>
            <a:ext cx="1543996" cy="803186"/>
          </a:xfrm>
          <a:custGeom>
            <a:avLst/>
            <a:gdLst>
              <a:gd name="T0" fmla="*/ 0 w 1324"/>
              <a:gd name="T1" fmla="*/ 547 h 547"/>
              <a:gd name="T2" fmla="*/ 1324 w 1324"/>
              <a:gd name="T3" fmla="*/ 547 h 547"/>
              <a:gd name="T4" fmla="*/ 941 w 1324"/>
              <a:gd name="T5" fmla="*/ 0 h 547"/>
              <a:gd name="T6" fmla="*/ 0 w 1324"/>
              <a:gd name="T7" fmla="*/ 547 h 547"/>
              <a:gd name="connsiteX0" fmla="*/ 0 w 7942"/>
              <a:gd name="connsiteY0" fmla="*/ 10000 h 10000"/>
              <a:gd name="connsiteX1" fmla="*/ 7942 w 7942"/>
              <a:gd name="connsiteY1" fmla="*/ 10000 h 10000"/>
              <a:gd name="connsiteX2" fmla="*/ 5049 w 7942"/>
              <a:gd name="connsiteY2" fmla="*/ 0 h 10000"/>
              <a:gd name="connsiteX3" fmla="*/ 0 w 7942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2" h="10000">
                <a:moveTo>
                  <a:pt x="0" y="10000"/>
                </a:moveTo>
                <a:lnTo>
                  <a:pt x="7942" y="10000"/>
                </a:lnTo>
                <a:lnTo>
                  <a:pt x="5049" y="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22000">
                <a:srgbClr val="0093D8"/>
              </a:gs>
              <a:gs pos="100000">
                <a:srgbClr val="0093D8">
                  <a:lumMod val="7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FEADE7CB-BA58-44C7-A9BF-FD69FFEF526D}"/>
              </a:ext>
            </a:extLst>
          </p:cNvPr>
          <p:cNvSpPr>
            <a:spLocks/>
          </p:cNvSpPr>
          <p:nvPr userDrawn="1"/>
        </p:nvSpPr>
        <p:spPr bwMode="auto">
          <a:xfrm>
            <a:off x="9000216" y="5635510"/>
            <a:ext cx="2011634" cy="546592"/>
          </a:xfrm>
          <a:custGeom>
            <a:avLst/>
            <a:gdLst>
              <a:gd name="T0" fmla="*/ 0 w 1370"/>
              <a:gd name="T1" fmla="*/ 0 h 607"/>
              <a:gd name="T2" fmla="*/ 1370 w 1370"/>
              <a:gd name="T3" fmla="*/ 0 h 607"/>
              <a:gd name="T4" fmla="*/ 1370 w 1370"/>
              <a:gd name="T5" fmla="*/ 205 h 607"/>
              <a:gd name="T6" fmla="*/ 940 w 1370"/>
              <a:gd name="T7" fmla="*/ 607 h 607"/>
              <a:gd name="T8" fmla="*/ 0 w 1370"/>
              <a:gd name="T9" fmla="*/ 0 h 607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6861 w 10000"/>
              <a:gd name="connsiteY2" fmla="*/ 10000 h 10000"/>
              <a:gd name="connsiteX3" fmla="*/ 0 w 10000"/>
              <a:gd name="connsiteY3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6861" y="10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rgbClr val="0093D8">
                  <a:lumMod val="75000"/>
                </a:srgbClr>
              </a:gs>
              <a:gs pos="100000">
                <a:srgbClr val="0093D8">
                  <a:lumMod val="5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0267D57B-F08A-4495-8A67-96755072A1A5}"/>
              </a:ext>
            </a:extLst>
          </p:cNvPr>
          <p:cNvSpPr>
            <a:spLocks/>
          </p:cNvSpPr>
          <p:nvPr userDrawn="1"/>
        </p:nvSpPr>
        <p:spPr bwMode="auto">
          <a:xfrm>
            <a:off x="7772678" y="2389363"/>
            <a:ext cx="2607783" cy="3792739"/>
          </a:xfrm>
          <a:custGeom>
            <a:avLst/>
            <a:gdLst>
              <a:gd name="T0" fmla="*/ 1776 w 1776"/>
              <a:gd name="T1" fmla="*/ 2583 h 2583"/>
              <a:gd name="T2" fmla="*/ 1776 w 1776"/>
              <a:gd name="T3" fmla="*/ 0 h 2583"/>
              <a:gd name="T4" fmla="*/ 0 w 1776"/>
              <a:gd name="T5" fmla="*/ 1117 h 2583"/>
              <a:gd name="T6" fmla="*/ 0 w 1776"/>
              <a:gd name="T7" fmla="*/ 2583 h 2583"/>
              <a:gd name="T8" fmla="*/ 1776 w 1776"/>
              <a:gd name="T9" fmla="*/ 2583 h 2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6" h="2583">
                <a:moveTo>
                  <a:pt x="1776" y="2583"/>
                </a:moveTo>
                <a:lnTo>
                  <a:pt x="1776" y="0"/>
                </a:lnTo>
                <a:lnTo>
                  <a:pt x="0" y="1117"/>
                </a:lnTo>
                <a:lnTo>
                  <a:pt x="0" y="2583"/>
                </a:lnTo>
                <a:lnTo>
                  <a:pt x="1776" y="2583"/>
                </a:lnTo>
                <a:close/>
              </a:path>
            </a:pathLst>
          </a:custGeom>
          <a:gradFill flip="none" rotWithShape="1">
            <a:gsLst>
              <a:gs pos="34000">
                <a:srgbClr val="0093D8"/>
              </a:gs>
              <a:gs pos="100000">
                <a:srgbClr val="0093D8">
                  <a:lumMod val="60000"/>
                  <a:lumOff val="4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DB2F0F21-33EE-4D13-A80D-80FEEEABE9E2}"/>
              </a:ext>
            </a:extLst>
          </p:cNvPr>
          <p:cNvSpPr/>
          <p:nvPr userDrawn="1"/>
        </p:nvSpPr>
        <p:spPr>
          <a:xfrm flipH="1">
            <a:off x="769458" y="1346885"/>
            <a:ext cx="10767383" cy="4288625"/>
          </a:xfrm>
          <a:custGeom>
            <a:avLst/>
            <a:gdLst>
              <a:gd name="connsiteX0" fmla="*/ 2235200 w 11641138"/>
              <a:gd name="connsiteY0" fmla="*/ 0 h 4636640"/>
              <a:gd name="connsiteX1" fmla="*/ 11641138 w 11641138"/>
              <a:gd name="connsiteY1" fmla="*/ 0 h 4636640"/>
              <a:gd name="connsiteX2" fmla="*/ 11641138 w 11641138"/>
              <a:gd name="connsiteY2" fmla="*/ 4164012 h 4636640"/>
              <a:gd name="connsiteX3" fmla="*/ 11169193 w 11641138"/>
              <a:gd name="connsiteY3" fmla="*/ 4636640 h 4636640"/>
              <a:gd name="connsiteX4" fmla="*/ 0 w 11641138"/>
              <a:gd name="connsiteY4" fmla="*/ 4636640 h 4636640"/>
              <a:gd name="connsiteX5" fmla="*/ 0 w 11641138"/>
              <a:gd name="connsiteY5" fmla="*/ 2238375 h 4636640"/>
              <a:gd name="connsiteX6" fmla="*/ 2235200 w 11641138"/>
              <a:gd name="connsiteY6" fmla="*/ 0 h 463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41138" h="4636640">
                <a:moveTo>
                  <a:pt x="2235200" y="0"/>
                </a:moveTo>
                <a:lnTo>
                  <a:pt x="11641138" y="0"/>
                </a:lnTo>
                <a:lnTo>
                  <a:pt x="11641138" y="4164012"/>
                </a:lnTo>
                <a:lnTo>
                  <a:pt x="11169193" y="4636640"/>
                </a:lnTo>
                <a:lnTo>
                  <a:pt x="0" y="4636640"/>
                </a:lnTo>
                <a:lnTo>
                  <a:pt x="0" y="2238375"/>
                </a:lnTo>
                <a:lnTo>
                  <a:pt x="2235200" y="0"/>
                </a:lnTo>
                <a:close/>
              </a:path>
            </a:pathLst>
          </a:custGeom>
          <a:solidFill>
            <a:srgbClr val="FFFFFF">
              <a:alpha val="71000"/>
            </a:srgbClr>
          </a:solidFill>
          <a:ln w="4762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9E8DF88-02CE-4B6C-A6C4-BEE08E77928C}"/>
              </a:ext>
            </a:extLst>
          </p:cNvPr>
          <p:cNvSpPr>
            <a:spLocks/>
          </p:cNvSpPr>
          <p:nvPr userDrawn="1"/>
        </p:nvSpPr>
        <p:spPr bwMode="auto">
          <a:xfrm>
            <a:off x="8283663" y="543699"/>
            <a:ext cx="2096798" cy="2885301"/>
          </a:xfrm>
          <a:custGeom>
            <a:avLst/>
            <a:gdLst>
              <a:gd name="T0" fmla="*/ 1428 w 1428"/>
              <a:gd name="T1" fmla="*/ 1111 h 1965"/>
              <a:gd name="T2" fmla="*/ 0 w 1428"/>
              <a:gd name="T3" fmla="*/ 1965 h 1965"/>
              <a:gd name="T4" fmla="*/ 0 w 1428"/>
              <a:gd name="T5" fmla="*/ 0 h 1965"/>
              <a:gd name="T6" fmla="*/ 1428 w 1428"/>
              <a:gd name="T7" fmla="*/ 0 h 1965"/>
              <a:gd name="T8" fmla="*/ 1428 w 1428"/>
              <a:gd name="T9" fmla="*/ 1111 h 1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28" h="1965">
                <a:moveTo>
                  <a:pt x="1428" y="1111"/>
                </a:moveTo>
                <a:lnTo>
                  <a:pt x="0" y="1965"/>
                </a:lnTo>
                <a:lnTo>
                  <a:pt x="0" y="0"/>
                </a:lnTo>
                <a:lnTo>
                  <a:pt x="1428" y="0"/>
                </a:lnTo>
                <a:lnTo>
                  <a:pt x="1428" y="1111"/>
                </a:lnTo>
                <a:close/>
              </a:path>
            </a:pathLst>
          </a:custGeom>
          <a:gradFill flip="none" rotWithShape="1">
            <a:gsLst>
              <a:gs pos="34000">
                <a:srgbClr val="0093D8"/>
              </a:gs>
              <a:gs pos="100000">
                <a:srgbClr val="0093D8">
                  <a:lumMod val="60000"/>
                  <a:lumOff val="4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325883" y="2062636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325883" y="4368872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5884" y="4072601"/>
            <a:ext cx="54260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2019/5/30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381602" y="863600"/>
            <a:ext cx="6345995" cy="558799"/>
          </a:xfrm>
        </p:spPr>
        <p:txBody>
          <a:bodyPr>
            <a:normAutofit/>
          </a:bodyPr>
          <a:lstStyle/>
          <a:p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381602" y="1514438"/>
            <a:ext cx="6345995" cy="2210656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gradFill flip="none" rotWithShape="1">
                  <a:gsLst>
                    <a:gs pos="22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</a:rPr>
              <a:t>无线链路层发包及其应用</a:t>
            </a:r>
            <a:r>
              <a:rPr lang="en-US" altLang="zh-CN" sz="6000" dirty="0">
                <a:gradFill flip="none" rotWithShape="1">
                  <a:gsLst>
                    <a:gs pos="22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</a:rPr>
              <a:t/>
            </a:r>
            <a:br>
              <a:rPr lang="en-US" altLang="zh-CN" sz="6000" dirty="0">
                <a:gradFill flip="none" rotWithShape="1">
                  <a:gsLst>
                    <a:gs pos="22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</a:rPr>
            </a:b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陈天宇 费天一 王业鑫 于海龙 尹永胜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 smtClean="0"/>
              <a:t>2019.05.30</a:t>
            </a:r>
            <a:endParaRPr lang="en-US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44ED30-3818-45DC-9399-3A90C5C463E3}"/>
              </a:ext>
            </a:extLst>
          </p:cNvPr>
          <p:cNvSpPr txBox="1"/>
          <p:nvPr/>
        </p:nvSpPr>
        <p:spPr>
          <a:xfrm>
            <a:off x="8556625" y="77366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pc="-150" dirty="0">
                <a:solidFill>
                  <a:schemeClr val="bg1"/>
                </a:solidFill>
              </a:rPr>
              <a:t>LOGO</a:t>
            </a:r>
            <a:r>
              <a:rPr lang="en-US" altLang="zh-CN" spc="-150" dirty="0">
                <a:solidFill>
                  <a:schemeClr val="bg1"/>
                </a:solidFill>
              </a:rPr>
              <a:t> HERE</a:t>
            </a:r>
            <a:endParaRPr lang="zh-CN" altLang="en-US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无线网络中的包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zh-CN" altLang="en-US" dirty="0" smtClean="0"/>
              <a:t>如何收包。如何发包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703800" y="2771131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4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无线网络中的包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366" y="1042451"/>
            <a:ext cx="8993992" cy="519801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11335" y="2864600"/>
            <a:ext cx="4790719" cy="776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这里可以放 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吗？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10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无线网络中直接收发包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tx1"/>
                </a:solidFill>
              </a:rPr>
              <a:t>www.islide.cc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solidFill>
                  <a:schemeClr val="tx1"/>
                </a:solidFill>
              </a:rPr>
              <a:pPr/>
              <a:t>12</a:t>
            </a:fld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" name="279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099" y="1130300"/>
            <a:ext cx="10847389" cy="5016500"/>
            <a:chOff x="673099" y="1130300"/>
            <a:chExt cx="10847389" cy="5016500"/>
          </a:xfrm>
        </p:grpSpPr>
        <p:grpSp>
          <p:nvGrpSpPr>
            <p:cNvPr id="6" name="íślïdé">
              <a:extLst>
                <a:ext uri="{FF2B5EF4-FFF2-40B4-BE49-F238E27FC236}">
                  <a16:creationId xmlns:a16="http://schemas.microsoft.com/office/drawing/2014/main" id="{BE77A908-6FF5-4B2E-A722-BE1FEA9CD795}"/>
                </a:ext>
              </a:extLst>
            </p:cNvPr>
            <p:cNvGrpSpPr/>
            <p:nvPr/>
          </p:nvGrpSpPr>
          <p:grpSpPr>
            <a:xfrm>
              <a:off x="4157405" y="3765471"/>
              <a:ext cx="3877191" cy="2372825"/>
              <a:chOff x="3497818" y="1935309"/>
              <a:chExt cx="5242752" cy="3208540"/>
            </a:xfrm>
          </p:grpSpPr>
          <p:sp>
            <p:nvSpPr>
              <p:cNvPr id="38" name="ïṩľiḑè"/>
              <p:cNvSpPr/>
              <p:nvPr/>
            </p:nvSpPr>
            <p:spPr>
              <a:xfrm>
                <a:off x="4238112" y="2704635"/>
                <a:ext cx="1036399" cy="9356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1" h="21600" extrusionOk="0">
                    <a:moveTo>
                      <a:pt x="14452" y="15456"/>
                    </a:moveTo>
                    <a:cubicBezTo>
                      <a:pt x="16250" y="17158"/>
                      <a:pt x="17631" y="19230"/>
                      <a:pt x="18570" y="21600"/>
                    </a:cubicBezTo>
                    <a:lnTo>
                      <a:pt x="18570" y="17448"/>
                    </a:lnTo>
                    <a:cubicBezTo>
                      <a:pt x="18570" y="15225"/>
                      <a:pt x="19604" y="13273"/>
                      <a:pt x="21157" y="12158"/>
                    </a:cubicBezTo>
                    <a:cubicBezTo>
                      <a:pt x="21600" y="6441"/>
                      <a:pt x="19686" y="3822"/>
                      <a:pt x="17449" y="2218"/>
                    </a:cubicBezTo>
                    <a:cubicBezTo>
                      <a:pt x="17442" y="2240"/>
                      <a:pt x="17435" y="2262"/>
                      <a:pt x="17428" y="2285"/>
                    </a:cubicBezTo>
                    <a:cubicBezTo>
                      <a:pt x="15618" y="851"/>
                      <a:pt x="13414" y="0"/>
                      <a:pt x="11021" y="0"/>
                    </a:cubicBezTo>
                    <a:cubicBezTo>
                      <a:pt x="5432" y="0"/>
                      <a:pt x="789" y="4660"/>
                      <a:pt x="0" y="10729"/>
                    </a:cubicBezTo>
                    <a:cubicBezTo>
                      <a:pt x="5491" y="10283"/>
                      <a:pt x="10782" y="11983"/>
                      <a:pt x="14452" y="1545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9" name="ïṡliḓê"/>
              <p:cNvSpPr/>
              <p:nvPr/>
            </p:nvSpPr>
            <p:spPr>
              <a:xfrm>
                <a:off x="5123563" y="1935309"/>
                <a:ext cx="2400486" cy="1351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02" y="0"/>
                    </a:moveTo>
                    <a:cubicBezTo>
                      <a:pt x="5859" y="0"/>
                      <a:pt x="1721" y="5307"/>
                      <a:pt x="0" y="12816"/>
                    </a:cubicBezTo>
                    <a:cubicBezTo>
                      <a:pt x="1040" y="13941"/>
                      <a:pt x="2167" y="15953"/>
                      <a:pt x="2063" y="20269"/>
                    </a:cubicBezTo>
                    <a:cubicBezTo>
                      <a:pt x="2269" y="20169"/>
                      <a:pt x="2484" y="20111"/>
                      <a:pt x="2707" y="20111"/>
                    </a:cubicBezTo>
                    <a:lnTo>
                      <a:pt x="3324" y="20111"/>
                    </a:lnTo>
                    <a:cubicBezTo>
                      <a:pt x="3305" y="20064"/>
                      <a:pt x="3272" y="19999"/>
                      <a:pt x="3215" y="19927"/>
                    </a:cubicBezTo>
                    <a:lnTo>
                      <a:pt x="3200" y="19908"/>
                    </a:lnTo>
                    <a:cubicBezTo>
                      <a:pt x="2929" y="19585"/>
                      <a:pt x="2767" y="19048"/>
                      <a:pt x="2767" y="18467"/>
                    </a:cubicBezTo>
                    <a:cubicBezTo>
                      <a:pt x="2767" y="17510"/>
                      <a:pt x="3205" y="16732"/>
                      <a:pt x="3743" y="16732"/>
                    </a:cubicBezTo>
                    <a:lnTo>
                      <a:pt x="4190" y="16732"/>
                    </a:lnTo>
                    <a:cubicBezTo>
                      <a:pt x="4728" y="16732"/>
                      <a:pt x="5166" y="17510"/>
                      <a:pt x="5166" y="18467"/>
                    </a:cubicBezTo>
                    <a:cubicBezTo>
                      <a:pt x="5166" y="19052"/>
                      <a:pt x="4999" y="19595"/>
                      <a:pt x="4718" y="19925"/>
                    </a:cubicBezTo>
                    <a:cubicBezTo>
                      <a:pt x="4661" y="19999"/>
                      <a:pt x="4630" y="20062"/>
                      <a:pt x="4610" y="20111"/>
                    </a:cubicBezTo>
                    <a:lnTo>
                      <a:pt x="16445" y="20111"/>
                    </a:lnTo>
                    <a:cubicBezTo>
                      <a:pt x="17177" y="20111"/>
                      <a:pt x="17834" y="20690"/>
                      <a:pt x="18283" y="21600"/>
                    </a:cubicBezTo>
                    <a:cubicBezTo>
                      <a:pt x="18441" y="18895"/>
                      <a:pt x="18967" y="16806"/>
                      <a:pt x="19857" y="15371"/>
                    </a:cubicBezTo>
                    <a:cubicBezTo>
                      <a:pt x="20349" y="14577"/>
                      <a:pt x="20941" y="14017"/>
                      <a:pt x="21600" y="13705"/>
                    </a:cubicBezTo>
                    <a:cubicBezTo>
                      <a:pt x="20018" y="5723"/>
                      <a:pt x="15741" y="0"/>
                      <a:pt x="1070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0" name="iŝļîḍe"/>
              <p:cNvSpPr/>
              <p:nvPr/>
            </p:nvSpPr>
            <p:spPr>
              <a:xfrm>
                <a:off x="3497818" y="3241711"/>
                <a:ext cx="2439997" cy="1888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5" extrusionOk="0">
                    <a:moveTo>
                      <a:pt x="16987" y="15936"/>
                    </a:moveTo>
                    <a:cubicBezTo>
                      <a:pt x="15660" y="15936"/>
                      <a:pt x="14580" y="14555"/>
                      <a:pt x="14580" y="12857"/>
                    </a:cubicBezTo>
                    <a:lnTo>
                      <a:pt x="14580" y="11291"/>
                    </a:lnTo>
                    <a:cubicBezTo>
                      <a:pt x="14554" y="11313"/>
                      <a:pt x="14515" y="11354"/>
                      <a:pt x="14470" y="11434"/>
                    </a:cubicBezTo>
                    <a:lnTo>
                      <a:pt x="14460" y="11453"/>
                    </a:lnTo>
                    <a:cubicBezTo>
                      <a:pt x="14281" y="11795"/>
                      <a:pt x="13983" y="11999"/>
                      <a:pt x="13662" y="11999"/>
                    </a:cubicBezTo>
                    <a:cubicBezTo>
                      <a:pt x="13132" y="11999"/>
                      <a:pt x="12701" y="11447"/>
                      <a:pt x="12701" y="10769"/>
                    </a:cubicBezTo>
                    <a:lnTo>
                      <a:pt x="12701" y="10206"/>
                    </a:lnTo>
                    <a:cubicBezTo>
                      <a:pt x="12701" y="9528"/>
                      <a:pt x="13132" y="8977"/>
                      <a:pt x="13662" y="8977"/>
                    </a:cubicBezTo>
                    <a:cubicBezTo>
                      <a:pt x="13986" y="8977"/>
                      <a:pt x="14287" y="9187"/>
                      <a:pt x="14469" y="9541"/>
                    </a:cubicBezTo>
                    <a:cubicBezTo>
                      <a:pt x="14514" y="9619"/>
                      <a:pt x="14552" y="9660"/>
                      <a:pt x="14580" y="9683"/>
                    </a:cubicBezTo>
                    <a:lnTo>
                      <a:pt x="14580" y="8360"/>
                    </a:lnTo>
                    <a:lnTo>
                      <a:pt x="14575" y="8360"/>
                    </a:lnTo>
                    <a:cubicBezTo>
                      <a:pt x="14536" y="5800"/>
                      <a:pt x="13781" y="3658"/>
                      <a:pt x="12391" y="2165"/>
                    </a:cubicBezTo>
                    <a:cubicBezTo>
                      <a:pt x="10908" y="571"/>
                      <a:pt x="8746" y="-195"/>
                      <a:pt x="6500" y="42"/>
                    </a:cubicBezTo>
                    <a:cubicBezTo>
                      <a:pt x="6500" y="46"/>
                      <a:pt x="6500" y="50"/>
                      <a:pt x="6500" y="55"/>
                    </a:cubicBezTo>
                    <a:cubicBezTo>
                      <a:pt x="2778" y="1195"/>
                      <a:pt x="0" y="5460"/>
                      <a:pt x="0" y="10574"/>
                    </a:cubicBezTo>
                    <a:cubicBezTo>
                      <a:pt x="0" y="16557"/>
                      <a:pt x="3792" y="21405"/>
                      <a:pt x="8466" y="21405"/>
                    </a:cubicBezTo>
                    <a:cubicBezTo>
                      <a:pt x="8531" y="21405"/>
                      <a:pt x="8593" y="21401"/>
                      <a:pt x="8673" y="21401"/>
                    </a:cubicBezTo>
                    <a:cubicBezTo>
                      <a:pt x="8736" y="21401"/>
                      <a:pt x="8803" y="21405"/>
                      <a:pt x="8874" y="21405"/>
                    </a:cubicBezTo>
                    <a:lnTo>
                      <a:pt x="14608" y="21405"/>
                    </a:lnTo>
                    <a:cubicBezTo>
                      <a:pt x="14590" y="21310"/>
                      <a:pt x="14580" y="21212"/>
                      <a:pt x="14580" y="21110"/>
                    </a:cubicBezTo>
                    <a:lnTo>
                      <a:pt x="14580" y="19426"/>
                    </a:lnTo>
                    <a:cubicBezTo>
                      <a:pt x="14580" y="17729"/>
                      <a:pt x="15660" y="16349"/>
                      <a:pt x="16987" y="16349"/>
                    </a:cubicBezTo>
                    <a:lnTo>
                      <a:pt x="21600" y="16349"/>
                    </a:lnTo>
                    <a:lnTo>
                      <a:pt x="21600" y="15936"/>
                    </a:lnTo>
                    <a:lnTo>
                      <a:pt x="16987" y="1593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1" name="íš1ïďê"/>
              <p:cNvSpPr/>
              <p:nvPr/>
            </p:nvSpPr>
            <p:spPr>
              <a:xfrm>
                <a:off x="6429965" y="2849791"/>
                <a:ext cx="2310605" cy="2274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71" y="0"/>
                    </a:moveTo>
                    <a:cubicBezTo>
                      <a:pt x="10795" y="0"/>
                      <a:pt x="10630" y="29"/>
                      <a:pt x="10450" y="36"/>
                    </a:cubicBezTo>
                    <a:cubicBezTo>
                      <a:pt x="9912" y="173"/>
                      <a:pt x="9358" y="428"/>
                      <a:pt x="8864" y="884"/>
                    </a:cubicBezTo>
                    <a:cubicBezTo>
                      <a:pt x="7799" y="1866"/>
                      <a:pt x="7297" y="3566"/>
                      <a:pt x="7412" y="5798"/>
                    </a:cubicBezTo>
                    <a:lnTo>
                      <a:pt x="7408" y="5798"/>
                    </a:lnTo>
                    <a:lnTo>
                      <a:pt x="7408" y="11779"/>
                    </a:lnTo>
                    <a:cubicBezTo>
                      <a:pt x="7436" y="11761"/>
                      <a:pt x="7476" y="11727"/>
                      <a:pt x="7524" y="11659"/>
                    </a:cubicBezTo>
                    <a:lnTo>
                      <a:pt x="7535" y="11644"/>
                    </a:lnTo>
                    <a:cubicBezTo>
                      <a:pt x="7724" y="11357"/>
                      <a:pt x="8038" y="11186"/>
                      <a:pt x="8378" y="11186"/>
                    </a:cubicBezTo>
                    <a:cubicBezTo>
                      <a:pt x="8938" y="11186"/>
                      <a:pt x="9393" y="11648"/>
                      <a:pt x="9393" y="12216"/>
                    </a:cubicBezTo>
                    <a:lnTo>
                      <a:pt x="9393" y="12688"/>
                    </a:lnTo>
                    <a:cubicBezTo>
                      <a:pt x="9393" y="13256"/>
                      <a:pt x="8937" y="13718"/>
                      <a:pt x="8378" y="13718"/>
                    </a:cubicBezTo>
                    <a:cubicBezTo>
                      <a:pt x="8036" y="13718"/>
                      <a:pt x="7718" y="13542"/>
                      <a:pt x="7526" y="13245"/>
                    </a:cubicBezTo>
                    <a:cubicBezTo>
                      <a:pt x="7478" y="13180"/>
                      <a:pt x="7438" y="13146"/>
                      <a:pt x="7408" y="13126"/>
                    </a:cubicBezTo>
                    <a:lnTo>
                      <a:pt x="7408" y="14437"/>
                    </a:lnTo>
                    <a:cubicBezTo>
                      <a:pt x="7408" y="15860"/>
                      <a:pt x="6269" y="17017"/>
                      <a:pt x="4868" y="17017"/>
                    </a:cubicBezTo>
                    <a:lnTo>
                      <a:pt x="0" y="17017"/>
                    </a:lnTo>
                    <a:lnTo>
                      <a:pt x="0" y="17363"/>
                    </a:lnTo>
                    <a:lnTo>
                      <a:pt x="4868" y="17363"/>
                    </a:lnTo>
                    <a:cubicBezTo>
                      <a:pt x="6269" y="17363"/>
                      <a:pt x="7408" y="18520"/>
                      <a:pt x="7408" y="19941"/>
                    </a:cubicBezTo>
                    <a:lnTo>
                      <a:pt x="7408" y="21353"/>
                    </a:lnTo>
                    <a:cubicBezTo>
                      <a:pt x="7408" y="21438"/>
                      <a:pt x="7397" y="21520"/>
                      <a:pt x="7379" y="21600"/>
                    </a:cubicBezTo>
                    <a:lnTo>
                      <a:pt x="10971" y="21600"/>
                    </a:lnTo>
                    <a:cubicBezTo>
                      <a:pt x="16842" y="21600"/>
                      <a:pt x="21600" y="16768"/>
                      <a:pt x="21600" y="10803"/>
                    </a:cubicBezTo>
                    <a:cubicBezTo>
                      <a:pt x="21600" y="4837"/>
                      <a:pt x="16842" y="0"/>
                      <a:pt x="1097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2" name="íṡḷïďè"/>
              <p:cNvSpPr/>
              <p:nvPr/>
            </p:nvSpPr>
            <p:spPr>
              <a:xfrm>
                <a:off x="4978407" y="3023978"/>
                <a:ext cx="2404826" cy="21198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30" y="10728"/>
                    </a:moveTo>
                    <a:cubicBezTo>
                      <a:pt x="20836" y="10728"/>
                      <a:pt x="20658" y="10838"/>
                      <a:pt x="20552" y="11023"/>
                    </a:cubicBezTo>
                    <a:lnTo>
                      <a:pt x="20538" y="11044"/>
                    </a:lnTo>
                    <a:cubicBezTo>
                      <a:pt x="20365" y="11318"/>
                      <a:pt x="20178" y="11377"/>
                      <a:pt x="20083" y="11387"/>
                    </a:cubicBezTo>
                    <a:lnTo>
                      <a:pt x="20065" y="11387"/>
                    </a:lnTo>
                    <a:lnTo>
                      <a:pt x="19453" y="11387"/>
                    </a:lnTo>
                    <a:lnTo>
                      <a:pt x="19453" y="4464"/>
                    </a:lnTo>
                    <a:cubicBezTo>
                      <a:pt x="19453" y="3342"/>
                      <a:pt x="18646" y="2426"/>
                      <a:pt x="17657" y="2426"/>
                    </a:cubicBezTo>
                    <a:lnTo>
                      <a:pt x="5414" y="2426"/>
                    </a:lnTo>
                    <a:lnTo>
                      <a:pt x="5415" y="1701"/>
                    </a:lnTo>
                    <a:cubicBezTo>
                      <a:pt x="5430" y="1574"/>
                      <a:pt x="5495" y="1384"/>
                      <a:pt x="5722" y="1198"/>
                    </a:cubicBezTo>
                    <a:cubicBezTo>
                      <a:pt x="5896" y="1071"/>
                      <a:pt x="5995" y="868"/>
                      <a:pt x="5995" y="647"/>
                    </a:cubicBezTo>
                    <a:cubicBezTo>
                      <a:pt x="5995" y="290"/>
                      <a:pt x="5739" y="0"/>
                      <a:pt x="5425" y="0"/>
                    </a:cubicBezTo>
                    <a:lnTo>
                      <a:pt x="4979" y="0"/>
                    </a:lnTo>
                    <a:cubicBezTo>
                      <a:pt x="4664" y="0"/>
                      <a:pt x="4408" y="290"/>
                      <a:pt x="4408" y="647"/>
                    </a:cubicBezTo>
                    <a:cubicBezTo>
                      <a:pt x="4408" y="866"/>
                      <a:pt x="4505" y="1069"/>
                      <a:pt x="4668" y="1189"/>
                    </a:cubicBezTo>
                    <a:lnTo>
                      <a:pt x="4687" y="1205"/>
                    </a:lnTo>
                    <a:cubicBezTo>
                      <a:pt x="4929" y="1401"/>
                      <a:pt x="4980" y="1613"/>
                      <a:pt x="4989" y="1721"/>
                    </a:cubicBezTo>
                    <a:lnTo>
                      <a:pt x="4990" y="1741"/>
                    </a:lnTo>
                    <a:lnTo>
                      <a:pt x="4990" y="2426"/>
                    </a:lnTo>
                    <a:lnTo>
                      <a:pt x="3944" y="2426"/>
                    </a:lnTo>
                    <a:cubicBezTo>
                      <a:pt x="2955" y="2426"/>
                      <a:pt x="2146" y="3343"/>
                      <a:pt x="2146" y="4464"/>
                    </a:cubicBezTo>
                    <a:lnTo>
                      <a:pt x="2146" y="11387"/>
                    </a:lnTo>
                    <a:lnTo>
                      <a:pt x="1500" y="11386"/>
                    </a:lnTo>
                    <a:cubicBezTo>
                      <a:pt x="1388" y="11369"/>
                      <a:pt x="1220" y="11295"/>
                      <a:pt x="1056" y="11037"/>
                    </a:cubicBezTo>
                    <a:cubicBezTo>
                      <a:pt x="945" y="10840"/>
                      <a:pt x="765" y="10728"/>
                      <a:pt x="570" y="10728"/>
                    </a:cubicBezTo>
                    <a:cubicBezTo>
                      <a:pt x="256" y="10728"/>
                      <a:pt x="0" y="11018"/>
                      <a:pt x="0" y="11375"/>
                    </a:cubicBezTo>
                    <a:lnTo>
                      <a:pt x="0" y="11881"/>
                    </a:lnTo>
                    <a:cubicBezTo>
                      <a:pt x="0" y="12237"/>
                      <a:pt x="256" y="12527"/>
                      <a:pt x="570" y="12527"/>
                    </a:cubicBezTo>
                    <a:cubicBezTo>
                      <a:pt x="763" y="12527"/>
                      <a:pt x="942" y="12417"/>
                      <a:pt x="1048" y="12233"/>
                    </a:cubicBezTo>
                    <a:lnTo>
                      <a:pt x="1062" y="12212"/>
                    </a:lnTo>
                    <a:cubicBezTo>
                      <a:pt x="1235" y="11937"/>
                      <a:pt x="1422" y="11879"/>
                      <a:pt x="1517" y="11869"/>
                    </a:cubicBezTo>
                    <a:lnTo>
                      <a:pt x="1535" y="11868"/>
                    </a:lnTo>
                    <a:lnTo>
                      <a:pt x="2146" y="11868"/>
                    </a:lnTo>
                    <a:lnTo>
                      <a:pt x="2146" y="13758"/>
                    </a:lnTo>
                    <a:cubicBezTo>
                      <a:pt x="2146" y="14883"/>
                      <a:pt x="2955" y="15795"/>
                      <a:pt x="3944" y="15795"/>
                    </a:cubicBezTo>
                    <a:lnTo>
                      <a:pt x="9269" y="15795"/>
                    </a:lnTo>
                    <a:lnTo>
                      <a:pt x="9269" y="17628"/>
                    </a:lnTo>
                    <a:lnTo>
                      <a:pt x="3944" y="17628"/>
                    </a:lnTo>
                    <a:cubicBezTo>
                      <a:pt x="2955" y="17628"/>
                      <a:pt x="2146" y="18542"/>
                      <a:pt x="2146" y="19663"/>
                    </a:cubicBezTo>
                    <a:lnTo>
                      <a:pt x="2146" y="21178"/>
                    </a:lnTo>
                    <a:cubicBezTo>
                      <a:pt x="2146" y="21412"/>
                      <a:pt x="2313" y="21600"/>
                      <a:pt x="2519" y="21600"/>
                    </a:cubicBezTo>
                    <a:lnTo>
                      <a:pt x="19083" y="21600"/>
                    </a:lnTo>
                    <a:cubicBezTo>
                      <a:pt x="19287" y="21600"/>
                      <a:pt x="19453" y="21412"/>
                      <a:pt x="19453" y="21178"/>
                    </a:cubicBezTo>
                    <a:lnTo>
                      <a:pt x="19453" y="19663"/>
                    </a:lnTo>
                    <a:cubicBezTo>
                      <a:pt x="19453" y="18542"/>
                      <a:pt x="18646" y="17628"/>
                      <a:pt x="17657" y="17628"/>
                    </a:cubicBezTo>
                    <a:lnTo>
                      <a:pt x="12336" y="17628"/>
                    </a:lnTo>
                    <a:lnTo>
                      <a:pt x="12336" y="15795"/>
                    </a:lnTo>
                    <a:lnTo>
                      <a:pt x="17657" y="15795"/>
                    </a:lnTo>
                    <a:cubicBezTo>
                      <a:pt x="18646" y="15795"/>
                      <a:pt x="19453" y="14883"/>
                      <a:pt x="19453" y="13758"/>
                    </a:cubicBezTo>
                    <a:lnTo>
                      <a:pt x="19453" y="11869"/>
                    </a:lnTo>
                    <a:lnTo>
                      <a:pt x="20100" y="11870"/>
                    </a:lnTo>
                    <a:cubicBezTo>
                      <a:pt x="20212" y="11887"/>
                      <a:pt x="20380" y="11961"/>
                      <a:pt x="20544" y="12218"/>
                    </a:cubicBezTo>
                    <a:cubicBezTo>
                      <a:pt x="20655" y="12416"/>
                      <a:pt x="20835" y="12528"/>
                      <a:pt x="21030" y="12528"/>
                    </a:cubicBezTo>
                    <a:cubicBezTo>
                      <a:pt x="21344" y="12528"/>
                      <a:pt x="21600" y="12238"/>
                      <a:pt x="21600" y="11881"/>
                    </a:cubicBezTo>
                    <a:lnTo>
                      <a:pt x="21600" y="11375"/>
                    </a:lnTo>
                    <a:cubicBezTo>
                      <a:pt x="21600" y="11018"/>
                      <a:pt x="21344" y="10728"/>
                      <a:pt x="21030" y="107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3" name="îslïḋe"/>
              <p:cNvSpPr/>
              <p:nvPr/>
            </p:nvSpPr>
            <p:spPr>
              <a:xfrm>
                <a:off x="5341296" y="3401383"/>
                <a:ext cx="1700965" cy="10456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842"/>
                    </a:moveTo>
                    <a:lnTo>
                      <a:pt x="21600" y="752"/>
                    </a:lnTo>
                    <a:cubicBezTo>
                      <a:pt x="21600" y="340"/>
                      <a:pt x="21391" y="0"/>
                      <a:pt x="21137" y="0"/>
                    </a:cubicBezTo>
                    <a:lnTo>
                      <a:pt x="465" y="0"/>
                    </a:lnTo>
                    <a:cubicBezTo>
                      <a:pt x="207" y="0"/>
                      <a:pt x="0" y="340"/>
                      <a:pt x="0" y="752"/>
                    </a:cubicBezTo>
                    <a:lnTo>
                      <a:pt x="0" y="20842"/>
                    </a:lnTo>
                    <a:cubicBezTo>
                      <a:pt x="0" y="21260"/>
                      <a:pt x="207" y="21600"/>
                      <a:pt x="465" y="21600"/>
                    </a:cubicBezTo>
                    <a:lnTo>
                      <a:pt x="21137" y="21600"/>
                    </a:lnTo>
                    <a:cubicBezTo>
                      <a:pt x="21391" y="21600"/>
                      <a:pt x="21600" y="21260"/>
                      <a:pt x="21600" y="208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 sz="2400" b="1" i="1"/>
                  <a:t>Text</a:t>
                </a:r>
                <a:endParaRPr lang="zh-CN" altLang="en-US" sz="2400" i="1" dirty="0"/>
              </a:p>
            </p:txBody>
          </p:sp>
          <p:sp>
            <p:nvSpPr>
              <p:cNvPr id="44" name="ïslîďe"/>
              <p:cNvSpPr/>
              <p:nvPr/>
            </p:nvSpPr>
            <p:spPr>
              <a:xfrm>
                <a:off x="7732867" y="3845834"/>
                <a:ext cx="476141" cy="476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7" h="21461" extrusionOk="0">
                    <a:moveTo>
                      <a:pt x="4374" y="9964"/>
                    </a:moveTo>
                    <a:lnTo>
                      <a:pt x="1429" y="9964"/>
                    </a:lnTo>
                    <a:cubicBezTo>
                      <a:pt x="690" y="9197"/>
                      <a:pt x="-983" y="6644"/>
                      <a:pt x="781" y="4259"/>
                    </a:cubicBezTo>
                    <a:cubicBezTo>
                      <a:pt x="781" y="4259"/>
                      <a:pt x="2122" y="2234"/>
                      <a:pt x="1190" y="638"/>
                    </a:cubicBezTo>
                    <a:cubicBezTo>
                      <a:pt x="1190" y="638"/>
                      <a:pt x="1035" y="343"/>
                      <a:pt x="1255" y="102"/>
                    </a:cubicBezTo>
                    <a:cubicBezTo>
                      <a:pt x="1475" y="-139"/>
                      <a:pt x="1833" y="123"/>
                      <a:pt x="1833" y="123"/>
                    </a:cubicBezTo>
                    <a:cubicBezTo>
                      <a:pt x="1833" y="123"/>
                      <a:pt x="8455" y="6132"/>
                      <a:pt x="4374" y="9964"/>
                    </a:cubicBezTo>
                    <a:moveTo>
                      <a:pt x="1795" y="21461"/>
                    </a:moveTo>
                    <a:lnTo>
                      <a:pt x="4004" y="21461"/>
                    </a:lnTo>
                    <a:lnTo>
                      <a:pt x="4374" y="10730"/>
                    </a:lnTo>
                    <a:lnTo>
                      <a:pt x="1429" y="10730"/>
                    </a:lnTo>
                    <a:lnTo>
                      <a:pt x="1795" y="21461"/>
                    </a:lnTo>
                    <a:close/>
                    <a:moveTo>
                      <a:pt x="20617" y="1993"/>
                    </a:moveTo>
                    <a:lnTo>
                      <a:pt x="20617" y="19469"/>
                    </a:lnTo>
                    <a:cubicBezTo>
                      <a:pt x="20617" y="20569"/>
                      <a:pt x="19760" y="21461"/>
                      <a:pt x="18702" y="21461"/>
                    </a:cubicBezTo>
                    <a:lnTo>
                      <a:pt x="9277" y="21461"/>
                    </a:lnTo>
                    <a:cubicBezTo>
                      <a:pt x="8220" y="21461"/>
                      <a:pt x="7363" y="20569"/>
                      <a:pt x="7363" y="19469"/>
                    </a:cubicBezTo>
                    <a:lnTo>
                      <a:pt x="7363" y="1993"/>
                    </a:lnTo>
                    <a:cubicBezTo>
                      <a:pt x="7363" y="893"/>
                      <a:pt x="8220" y="0"/>
                      <a:pt x="9277" y="0"/>
                    </a:cubicBezTo>
                    <a:lnTo>
                      <a:pt x="18702" y="0"/>
                    </a:lnTo>
                    <a:cubicBezTo>
                      <a:pt x="19760" y="0"/>
                      <a:pt x="20617" y="893"/>
                      <a:pt x="20617" y="1993"/>
                    </a:cubicBezTo>
                    <a:moveTo>
                      <a:pt x="11781" y="2299"/>
                    </a:moveTo>
                    <a:lnTo>
                      <a:pt x="16199" y="2299"/>
                    </a:lnTo>
                    <a:lnTo>
                      <a:pt x="16199" y="1533"/>
                    </a:lnTo>
                    <a:lnTo>
                      <a:pt x="11781" y="1533"/>
                    </a:lnTo>
                    <a:lnTo>
                      <a:pt x="11781" y="2299"/>
                    </a:lnTo>
                    <a:close/>
                    <a:moveTo>
                      <a:pt x="15094" y="19161"/>
                    </a:moveTo>
                    <a:cubicBezTo>
                      <a:pt x="15094" y="18525"/>
                      <a:pt x="14601" y="18011"/>
                      <a:pt x="13990" y="18012"/>
                    </a:cubicBezTo>
                    <a:cubicBezTo>
                      <a:pt x="13380" y="18011"/>
                      <a:pt x="12885" y="18525"/>
                      <a:pt x="12885" y="19161"/>
                    </a:cubicBezTo>
                    <a:cubicBezTo>
                      <a:pt x="12885" y="19797"/>
                      <a:pt x="13380" y="20311"/>
                      <a:pt x="13991" y="20311"/>
                    </a:cubicBezTo>
                    <a:cubicBezTo>
                      <a:pt x="14601" y="20311"/>
                      <a:pt x="15094" y="19795"/>
                      <a:pt x="15094" y="19161"/>
                    </a:cubicBezTo>
                    <a:moveTo>
                      <a:pt x="19144" y="3832"/>
                    </a:moveTo>
                    <a:lnTo>
                      <a:pt x="8835" y="3832"/>
                    </a:lnTo>
                    <a:lnTo>
                      <a:pt x="8835" y="16862"/>
                    </a:lnTo>
                    <a:lnTo>
                      <a:pt x="19144" y="16862"/>
                    </a:lnTo>
                    <a:lnTo>
                      <a:pt x="19144" y="383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" name="íSḻîḓe"/>
              <p:cNvSpPr/>
              <p:nvPr/>
            </p:nvSpPr>
            <p:spPr>
              <a:xfrm>
                <a:off x="4073625" y="3948014"/>
                <a:ext cx="476127" cy="476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9" h="21600" extrusionOk="0">
                    <a:moveTo>
                      <a:pt x="2899" y="14004"/>
                    </a:moveTo>
                    <a:lnTo>
                      <a:pt x="7522" y="18671"/>
                    </a:lnTo>
                    <a:lnTo>
                      <a:pt x="18309" y="7780"/>
                    </a:lnTo>
                    <a:lnTo>
                      <a:pt x="13686" y="3112"/>
                    </a:lnTo>
                    <a:lnTo>
                      <a:pt x="2899" y="14004"/>
                    </a:lnTo>
                    <a:close/>
                    <a:moveTo>
                      <a:pt x="19849" y="5446"/>
                    </a:moveTo>
                    <a:lnTo>
                      <a:pt x="21389" y="3890"/>
                    </a:lnTo>
                    <a:lnTo>
                      <a:pt x="17537" y="0"/>
                    </a:lnTo>
                    <a:lnTo>
                      <a:pt x="15997" y="1556"/>
                    </a:lnTo>
                    <a:lnTo>
                      <a:pt x="15225" y="778"/>
                    </a:lnTo>
                    <a:cubicBezTo>
                      <a:pt x="14834" y="383"/>
                      <a:pt x="14258" y="184"/>
                      <a:pt x="13684" y="184"/>
                    </a:cubicBezTo>
                    <a:cubicBezTo>
                      <a:pt x="13109" y="184"/>
                      <a:pt x="12536" y="383"/>
                      <a:pt x="12144" y="778"/>
                    </a:cubicBezTo>
                    <a:lnTo>
                      <a:pt x="589" y="12448"/>
                    </a:lnTo>
                    <a:cubicBezTo>
                      <a:pt x="-196" y="13238"/>
                      <a:pt x="-196" y="14768"/>
                      <a:pt x="589" y="15559"/>
                    </a:cubicBezTo>
                    <a:lnTo>
                      <a:pt x="5981" y="21006"/>
                    </a:lnTo>
                    <a:cubicBezTo>
                      <a:pt x="6373" y="21402"/>
                      <a:pt x="6947" y="21600"/>
                      <a:pt x="7522" y="21600"/>
                    </a:cubicBezTo>
                    <a:cubicBezTo>
                      <a:pt x="8096" y="21600"/>
                      <a:pt x="8671" y="21402"/>
                      <a:pt x="9064" y="21006"/>
                    </a:cubicBezTo>
                    <a:lnTo>
                      <a:pt x="20619" y="9337"/>
                    </a:lnTo>
                    <a:cubicBezTo>
                      <a:pt x="21402" y="8545"/>
                      <a:pt x="21404" y="7017"/>
                      <a:pt x="20619" y="6225"/>
                    </a:cubicBezTo>
                    <a:lnTo>
                      <a:pt x="19849" y="5446"/>
                    </a:lnTo>
                    <a:close/>
                    <a:moveTo>
                      <a:pt x="19530" y="8235"/>
                    </a:moveTo>
                    <a:lnTo>
                      <a:pt x="7973" y="19907"/>
                    </a:lnTo>
                    <a:cubicBezTo>
                      <a:pt x="7908" y="19973"/>
                      <a:pt x="7739" y="20045"/>
                      <a:pt x="7523" y="20045"/>
                    </a:cubicBezTo>
                    <a:cubicBezTo>
                      <a:pt x="7307" y="20045"/>
                      <a:pt x="7138" y="19972"/>
                      <a:pt x="7070" y="19906"/>
                    </a:cubicBezTo>
                    <a:lnTo>
                      <a:pt x="1677" y="14458"/>
                    </a:lnTo>
                    <a:cubicBezTo>
                      <a:pt x="1611" y="14392"/>
                      <a:pt x="1541" y="14222"/>
                      <a:pt x="1541" y="14003"/>
                    </a:cubicBezTo>
                    <a:cubicBezTo>
                      <a:pt x="1541" y="13785"/>
                      <a:pt x="1611" y="13614"/>
                      <a:pt x="1679" y="13548"/>
                    </a:cubicBezTo>
                    <a:lnTo>
                      <a:pt x="13234" y="1878"/>
                    </a:lnTo>
                    <a:cubicBezTo>
                      <a:pt x="13300" y="1812"/>
                      <a:pt x="13468" y="1740"/>
                      <a:pt x="13685" y="1740"/>
                    </a:cubicBezTo>
                    <a:cubicBezTo>
                      <a:pt x="13901" y="1740"/>
                      <a:pt x="14071" y="1813"/>
                      <a:pt x="14137" y="1878"/>
                    </a:cubicBezTo>
                    <a:lnTo>
                      <a:pt x="19531" y="7324"/>
                    </a:lnTo>
                    <a:cubicBezTo>
                      <a:pt x="19597" y="7391"/>
                      <a:pt x="19668" y="7562"/>
                      <a:pt x="19668" y="7780"/>
                    </a:cubicBezTo>
                    <a:cubicBezTo>
                      <a:pt x="19668" y="7998"/>
                      <a:pt x="19596" y="8169"/>
                      <a:pt x="19530" y="8235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" name="ïslîdé"/>
              <p:cNvSpPr/>
              <p:nvPr/>
            </p:nvSpPr>
            <p:spPr>
              <a:xfrm>
                <a:off x="6085727" y="2372793"/>
                <a:ext cx="476157" cy="476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743" y="0"/>
                    </a:moveTo>
                    <a:cubicBezTo>
                      <a:pt x="15612" y="0"/>
                      <a:pt x="13886" y="1726"/>
                      <a:pt x="13886" y="3857"/>
                    </a:cubicBezTo>
                    <a:cubicBezTo>
                      <a:pt x="13886" y="5439"/>
                      <a:pt x="14839" y="6793"/>
                      <a:pt x="16200" y="7389"/>
                    </a:cubicBezTo>
                    <a:lnTo>
                      <a:pt x="16200" y="9257"/>
                    </a:lnTo>
                    <a:lnTo>
                      <a:pt x="14332" y="9257"/>
                    </a:lnTo>
                    <a:cubicBezTo>
                      <a:pt x="13737" y="7896"/>
                      <a:pt x="12382" y="6943"/>
                      <a:pt x="10800" y="6943"/>
                    </a:cubicBezTo>
                    <a:cubicBezTo>
                      <a:pt x="9219" y="6943"/>
                      <a:pt x="7865" y="7896"/>
                      <a:pt x="7268" y="9257"/>
                    </a:cubicBezTo>
                    <a:lnTo>
                      <a:pt x="2314" y="9257"/>
                    </a:lnTo>
                    <a:lnTo>
                      <a:pt x="2314" y="14211"/>
                    </a:lnTo>
                    <a:cubicBezTo>
                      <a:pt x="953" y="14806"/>
                      <a:pt x="0" y="16161"/>
                      <a:pt x="0" y="17743"/>
                    </a:cubicBezTo>
                    <a:cubicBezTo>
                      <a:pt x="0" y="19874"/>
                      <a:pt x="1726" y="21600"/>
                      <a:pt x="3857" y="21600"/>
                    </a:cubicBezTo>
                    <a:cubicBezTo>
                      <a:pt x="5988" y="21600"/>
                      <a:pt x="7714" y="19874"/>
                      <a:pt x="7714" y="17743"/>
                    </a:cubicBezTo>
                    <a:cubicBezTo>
                      <a:pt x="7714" y="16161"/>
                      <a:pt x="6762" y="14806"/>
                      <a:pt x="5400" y="14211"/>
                    </a:cubicBezTo>
                    <a:lnTo>
                      <a:pt x="5400" y="12343"/>
                    </a:lnTo>
                    <a:lnTo>
                      <a:pt x="7268" y="12343"/>
                    </a:lnTo>
                    <a:cubicBezTo>
                      <a:pt x="7865" y="13704"/>
                      <a:pt x="9219" y="14657"/>
                      <a:pt x="10800" y="14657"/>
                    </a:cubicBezTo>
                    <a:cubicBezTo>
                      <a:pt x="12382" y="14657"/>
                      <a:pt x="13737" y="13704"/>
                      <a:pt x="14332" y="12343"/>
                    </a:cubicBezTo>
                    <a:lnTo>
                      <a:pt x="19286" y="12343"/>
                    </a:lnTo>
                    <a:lnTo>
                      <a:pt x="19286" y="7389"/>
                    </a:lnTo>
                    <a:cubicBezTo>
                      <a:pt x="20648" y="6793"/>
                      <a:pt x="21600" y="5439"/>
                      <a:pt x="21600" y="3857"/>
                    </a:cubicBezTo>
                    <a:cubicBezTo>
                      <a:pt x="21600" y="1726"/>
                      <a:pt x="19874" y="0"/>
                      <a:pt x="17743" y="0"/>
                    </a:cubicBezTo>
                    <a:moveTo>
                      <a:pt x="6171" y="17744"/>
                    </a:moveTo>
                    <a:cubicBezTo>
                      <a:pt x="6171" y="19019"/>
                      <a:pt x="5133" y="20058"/>
                      <a:pt x="3857" y="20058"/>
                    </a:cubicBezTo>
                    <a:cubicBezTo>
                      <a:pt x="2581" y="20058"/>
                      <a:pt x="1543" y="19019"/>
                      <a:pt x="1543" y="17744"/>
                    </a:cubicBezTo>
                    <a:cubicBezTo>
                      <a:pt x="1543" y="16468"/>
                      <a:pt x="2581" y="15429"/>
                      <a:pt x="3857" y="15429"/>
                    </a:cubicBezTo>
                    <a:cubicBezTo>
                      <a:pt x="5133" y="15429"/>
                      <a:pt x="6171" y="16468"/>
                      <a:pt x="6171" y="17744"/>
                    </a:cubicBezTo>
                    <a:moveTo>
                      <a:pt x="10800" y="13115"/>
                    </a:moveTo>
                    <a:cubicBezTo>
                      <a:pt x="9524" y="13115"/>
                      <a:pt x="8486" y="12076"/>
                      <a:pt x="8486" y="10801"/>
                    </a:cubicBezTo>
                    <a:cubicBezTo>
                      <a:pt x="8486" y="9525"/>
                      <a:pt x="9524" y="8486"/>
                      <a:pt x="10800" y="8486"/>
                    </a:cubicBezTo>
                    <a:cubicBezTo>
                      <a:pt x="12076" y="8486"/>
                      <a:pt x="13114" y="9525"/>
                      <a:pt x="13114" y="10801"/>
                    </a:cubicBezTo>
                    <a:cubicBezTo>
                      <a:pt x="13114" y="12076"/>
                      <a:pt x="12076" y="13115"/>
                      <a:pt x="10800" y="13115"/>
                    </a:cubicBezTo>
                    <a:moveTo>
                      <a:pt x="17743" y="6171"/>
                    </a:moveTo>
                    <a:cubicBezTo>
                      <a:pt x="16467" y="6171"/>
                      <a:pt x="15429" y="5133"/>
                      <a:pt x="15429" y="3857"/>
                    </a:cubicBezTo>
                    <a:cubicBezTo>
                      <a:pt x="15429" y="2581"/>
                      <a:pt x="16467" y="1543"/>
                      <a:pt x="17743" y="1543"/>
                    </a:cubicBezTo>
                    <a:cubicBezTo>
                      <a:pt x="19019" y="1543"/>
                      <a:pt x="20057" y="2581"/>
                      <a:pt x="20057" y="3857"/>
                    </a:cubicBezTo>
                    <a:cubicBezTo>
                      <a:pt x="20057" y="5133"/>
                      <a:pt x="19019" y="6171"/>
                      <a:pt x="17743" y="6171"/>
                    </a:cubicBezTo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7" name="íṣ1ïḓê">
              <a:extLst>
                <a:ext uri="{FF2B5EF4-FFF2-40B4-BE49-F238E27FC236}">
                  <a16:creationId xmlns:a16="http://schemas.microsoft.com/office/drawing/2014/main" id="{4550AB09-CB11-47CC-8F63-65EB33AD295E}"/>
                </a:ext>
              </a:extLst>
            </p:cNvPr>
            <p:cNvGrpSpPr/>
            <p:nvPr/>
          </p:nvGrpSpPr>
          <p:grpSpPr>
            <a:xfrm>
              <a:off x="673100" y="2491384"/>
              <a:ext cx="3210103" cy="1071838"/>
              <a:chOff x="673100" y="2270189"/>
              <a:chExt cx="3210103" cy="1071838"/>
            </a:xfrm>
          </p:grpSpPr>
          <p:sp>
            <p:nvSpPr>
              <p:cNvPr id="34" name="ïSļîḓè">
                <a:extLst>
                  <a:ext uri="{FF2B5EF4-FFF2-40B4-BE49-F238E27FC236}">
                    <a16:creationId xmlns:a16="http://schemas.microsoft.com/office/drawing/2014/main" id="{A4A6F740-E533-4E19-A161-564ED3E6B331}"/>
                  </a:ext>
                </a:extLst>
              </p:cNvPr>
              <p:cNvSpPr/>
              <p:nvPr/>
            </p:nvSpPr>
            <p:spPr bwMode="auto">
              <a:xfrm>
                <a:off x="673100" y="2756568"/>
                <a:ext cx="3210103" cy="585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 smtClean="0"/>
                  <a:t>Linux</a:t>
                </a:r>
                <a:r>
                  <a:rPr lang="zh-CN" altLang="en-US" sz="1100" dirty="0" smtClean="0"/>
                  <a:t>与</a:t>
                </a:r>
                <a:r>
                  <a:rPr lang="en-US" altLang="zh-CN" sz="1100" dirty="0" smtClean="0"/>
                  <a:t>Windows</a:t>
                </a:r>
                <a:r>
                  <a:rPr lang="zh-CN" altLang="en-US" sz="1100" dirty="0" smtClean="0"/>
                  <a:t>下的专门抓包的库</a:t>
                </a:r>
                <a:endParaRPr lang="en-US" altLang="zh-CN" sz="1100" dirty="0"/>
              </a:p>
            </p:txBody>
          </p:sp>
          <p:sp>
            <p:nvSpPr>
              <p:cNvPr id="35" name="îSľïḑé">
                <a:extLst>
                  <a:ext uri="{FF2B5EF4-FFF2-40B4-BE49-F238E27FC236}">
                    <a16:creationId xmlns:a16="http://schemas.microsoft.com/office/drawing/2014/main" id="{BAA2CD30-81BB-4DE5-828E-F80C0D551446}"/>
                  </a:ext>
                </a:extLst>
              </p:cNvPr>
              <p:cNvSpPr txBox="1"/>
              <p:nvPr/>
            </p:nvSpPr>
            <p:spPr bwMode="auto">
              <a:xfrm>
                <a:off x="673100" y="2270189"/>
                <a:ext cx="3210103" cy="48637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1600" dirty="0" err="1"/>
                  <a:t>Libpcap</a:t>
                </a:r>
                <a:r>
                  <a:rPr lang="en-US" altLang="zh-CN" sz="1600" dirty="0"/>
                  <a:t> &amp; </a:t>
                </a:r>
                <a:r>
                  <a:rPr lang="en-US" altLang="zh-CN" sz="1600" dirty="0" err="1"/>
                  <a:t>Winpcap</a:t>
                </a:r>
                <a:endParaRPr lang="en-US" altLang="zh-CN" sz="1600" b="1" dirty="0"/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62832746-86F4-4F89-8338-50C661BDEC62}"/>
                  </a:ext>
                </a:extLst>
              </p:cNvPr>
              <p:cNvCxnSpPr/>
              <p:nvPr/>
            </p:nvCxnSpPr>
            <p:spPr>
              <a:xfrm>
                <a:off x="673100" y="2756567"/>
                <a:ext cx="321010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îṡľíḓè">
                <a:extLst>
                  <a:ext uri="{FF2B5EF4-FFF2-40B4-BE49-F238E27FC236}">
                    <a16:creationId xmlns:a16="http://schemas.microsoft.com/office/drawing/2014/main" id="{C62FC7D3-DFAF-483B-8742-31E98E7F827D}"/>
                  </a:ext>
                </a:extLst>
              </p:cNvPr>
              <p:cNvSpPr/>
              <p:nvPr/>
            </p:nvSpPr>
            <p:spPr bwMode="auto">
              <a:xfrm>
                <a:off x="3546567" y="2413000"/>
                <a:ext cx="304842" cy="288904"/>
              </a:xfrm>
              <a:custGeom>
                <a:avLst/>
                <a:gdLst>
                  <a:gd name="T0" fmla="*/ 3025 w 3403"/>
                  <a:gd name="T1" fmla="*/ 97 h 3230"/>
                  <a:gd name="T2" fmla="*/ 2115 w 3403"/>
                  <a:gd name="T3" fmla="*/ 701 h 3230"/>
                  <a:gd name="T4" fmla="*/ 1903 w 3403"/>
                  <a:gd name="T5" fmla="*/ 468 h 3230"/>
                  <a:gd name="T6" fmla="*/ 2010 w 3403"/>
                  <a:gd name="T7" fmla="*/ 232 h 3230"/>
                  <a:gd name="T8" fmla="*/ 1758 w 3403"/>
                  <a:gd name="T9" fmla="*/ 258 h 3230"/>
                  <a:gd name="T10" fmla="*/ 1402 w 3403"/>
                  <a:gd name="T11" fmla="*/ 463 h 3230"/>
                  <a:gd name="T12" fmla="*/ 1066 w 3403"/>
                  <a:gd name="T13" fmla="*/ 281 h 3230"/>
                  <a:gd name="T14" fmla="*/ 1174 w 3403"/>
                  <a:gd name="T15" fmla="*/ 88 h 3230"/>
                  <a:gd name="T16" fmla="*/ 808 w 3403"/>
                  <a:gd name="T17" fmla="*/ 166 h 3230"/>
                  <a:gd name="T18" fmla="*/ 543 w 3403"/>
                  <a:gd name="T19" fmla="*/ 298 h 3230"/>
                  <a:gd name="T20" fmla="*/ 88 w 3403"/>
                  <a:gd name="T21" fmla="*/ 259 h 3230"/>
                  <a:gd name="T22" fmla="*/ 17 w 3403"/>
                  <a:gd name="T23" fmla="*/ 392 h 3230"/>
                  <a:gd name="T24" fmla="*/ 1455 w 3403"/>
                  <a:gd name="T25" fmla="*/ 1190 h 3230"/>
                  <a:gd name="T26" fmla="*/ 675 w 3403"/>
                  <a:gd name="T27" fmla="*/ 2064 h 3230"/>
                  <a:gd name="T28" fmla="*/ 343 w 3403"/>
                  <a:gd name="T29" fmla="*/ 2106 h 3230"/>
                  <a:gd name="T30" fmla="*/ 16 w 3403"/>
                  <a:gd name="T31" fmla="*/ 2229 h 3230"/>
                  <a:gd name="T32" fmla="*/ 450 w 3403"/>
                  <a:gd name="T33" fmla="*/ 2556 h 3230"/>
                  <a:gd name="T34" fmla="*/ 751 w 3403"/>
                  <a:gd name="T35" fmla="*/ 3027 h 3230"/>
                  <a:gd name="T36" fmla="*/ 887 w 3403"/>
                  <a:gd name="T37" fmla="*/ 2925 h 3230"/>
                  <a:gd name="T38" fmla="*/ 886 w 3403"/>
                  <a:gd name="T39" fmla="*/ 2682 h 3230"/>
                  <a:gd name="T40" fmla="*/ 1876 w 3403"/>
                  <a:gd name="T41" fmla="*/ 1694 h 3230"/>
                  <a:gd name="T42" fmla="*/ 2620 w 3403"/>
                  <a:gd name="T43" fmla="*/ 3058 h 3230"/>
                  <a:gd name="T44" fmla="*/ 2792 w 3403"/>
                  <a:gd name="T45" fmla="*/ 2914 h 3230"/>
                  <a:gd name="T46" fmla="*/ 2878 w 3403"/>
                  <a:gd name="T47" fmla="*/ 2564 h 3230"/>
                  <a:gd name="T48" fmla="*/ 3139 w 3403"/>
                  <a:gd name="T49" fmla="*/ 2303 h 3230"/>
                  <a:gd name="T50" fmla="*/ 2860 w 3403"/>
                  <a:gd name="T51" fmla="*/ 2224 h 3230"/>
                  <a:gd name="T52" fmla="*/ 2724 w 3403"/>
                  <a:gd name="T53" fmla="*/ 1988 h 3230"/>
                  <a:gd name="T54" fmla="*/ 2885 w 3403"/>
                  <a:gd name="T55" fmla="*/ 1735 h 3230"/>
                  <a:gd name="T56" fmla="*/ 3078 w 3403"/>
                  <a:gd name="T57" fmla="*/ 1530 h 3230"/>
                  <a:gd name="T58" fmla="*/ 2732 w 3403"/>
                  <a:gd name="T59" fmla="*/ 1409 h 3230"/>
                  <a:gd name="T60" fmla="*/ 2572 w 3403"/>
                  <a:gd name="T61" fmla="*/ 1228 h 3230"/>
                  <a:gd name="T62" fmla="*/ 3241 w 3403"/>
                  <a:gd name="T63" fmla="*/ 456 h 3230"/>
                  <a:gd name="T64" fmla="*/ 3399 w 3403"/>
                  <a:gd name="T65" fmla="*/ 191 h 3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03" h="3230">
                    <a:moveTo>
                      <a:pt x="3231" y="22"/>
                    </a:moveTo>
                    <a:cubicBezTo>
                      <a:pt x="3165" y="21"/>
                      <a:pt x="3087" y="36"/>
                      <a:pt x="3025" y="97"/>
                    </a:cubicBezTo>
                    <a:lnTo>
                      <a:pt x="2361" y="659"/>
                    </a:lnTo>
                    <a:cubicBezTo>
                      <a:pt x="2300" y="711"/>
                      <a:pt x="2190" y="729"/>
                      <a:pt x="2115" y="701"/>
                    </a:cubicBezTo>
                    <a:lnTo>
                      <a:pt x="1956" y="639"/>
                    </a:lnTo>
                    <a:cubicBezTo>
                      <a:pt x="1882" y="611"/>
                      <a:pt x="1858" y="534"/>
                      <a:pt x="1903" y="468"/>
                    </a:cubicBezTo>
                    <a:lnTo>
                      <a:pt x="2015" y="303"/>
                    </a:lnTo>
                    <a:cubicBezTo>
                      <a:pt x="2037" y="272"/>
                      <a:pt x="2028" y="249"/>
                      <a:pt x="2010" y="232"/>
                    </a:cubicBezTo>
                    <a:cubicBezTo>
                      <a:pt x="1979" y="201"/>
                      <a:pt x="1893" y="177"/>
                      <a:pt x="1841" y="199"/>
                    </a:cubicBezTo>
                    <a:cubicBezTo>
                      <a:pt x="1793" y="220"/>
                      <a:pt x="1758" y="258"/>
                      <a:pt x="1758" y="258"/>
                    </a:cubicBezTo>
                    <a:lnTo>
                      <a:pt x="1643" y="383"/>
                    </a:lnTo>
                    <a:cubicBezTo>
                      <a:pt x="1588" y="442"/>
                      <a:pt x="1481" y="478"/>
                      <a:pt x="1402" y="463"/>
                    </a:cubicBezTo>
                    <a:lnTo>
                      <a:pt x="1131" y="413"/>
                    </a:lnTo>
                    <a:cubicBezTo>
                      <a:pt x="1052" y="398"/>
                      <a:pt x="1023" y="339"/>
                      <a:pt x="1066" y="281"/>
                    </a:cubicBezTo>
                    <a:lnTo>
                      <a:pt x="1143" y="177"/>
                    </a:lnTo>
                    <a:cubicBezTo>
                      <a:pt x="1170" y="141"/>
                      <a:pt x="1177" y="112"/>
                      <a:pt x="1174" y="88"/>
                    </a:cubicBezTo>
                    <a:cubicBezTo>
                      <a:pt x="1167" y="35"/>
                      <a:pt x="1068" y="0"/>
                      <a:pt x="1008" y="15"/>
                    </a:cubicBezTo>
                    <a:cubicBezTo>
                      <a:pt x="947" y="30"/>
                      <a:pt x="860" y="106"/>
                      <a:pt x="808" y="166"/>
                    </a:cubicBezTo>
                    <a:lnTo>
                      <a:pt x="783" y="194"/>
                    </a:lnTo>
                    <a:cubicBezTo>
                      <a:pt x="731" y="254"/>
                      <a:pt x="623" y="300"/>
                      <a:pt x="543" y="298"/>
                    </a:cubicBezTo>
                    <a:lnTo>
                      <a:pt x="315" y="289"/>
                    </a:lnTo>
                    <a:cubicBezTo>
                      <a:pt x="235" y="286"/>
                      <a:pt x="136" y="255"/>
                      <a:pt x="88" y="259"/>
                    </a:cubicBezTo>
                    <a:cubicBezTo>
                      <a:pt x="63" y="261"/>
                      <a:pt x="39" y="274"/>
                      <a:pt x="22" y="310"/>
                    </a:cubicBezTo>
                    <a:cubicBezTo>
                      <a:pt x="22" y="310"/>
                      <a:pt x="6" y="352"/>
                      <a:pt x="17" y="392"/>
                    </a:cubicBezTo>
                    <a:cubicBezTo>
                      <a:pt x="30" y="436"/>
                      <a:pt x="128" y="482"/>
                      <a:pt x="198" y="521"/>
                    </a:cubicBezTo>
                    <a:cubicBezTo>
                      <a:pt x="508" y="689"/>
                      <a:pt x="1174" y="1042"/>
                      <a:pt x="1455" y="1190"/>
                    </a:cubicBezTo>
                    <a:cubicBezTo>
                      <a:pt x="1525" y="1227"/>
                      <a:pt x="1534" y="1301"/>
                      <a:pt x="1474" y="1354"/>
                    </a:cubicBezTo>
                    <a:lnTo>
                      <a:pt x="675" y="2064"/>
                    </a:lnTo>
                    <a:cubicBezTo>
                      <a:pt x="615" y="2117"/>
                      <a:pt x="503" y="2145"/>
                      <a:pt x="426" y="2126"/>
                    </a:cubicBezTo>
                    <a:lnTo>
                      <a:pt x="343" y="2106"/>
                    </a:lnTo>
                    <a:cubicBezTo>
                      <a:pt x="265" y="2087"/>
                      <a:pt x="171" y="2068"/>
                      <a:pt x="138" y="2084"/>
                    </a:cubicBezTo>
                    <a:cubicBezTo>
                      <a:pt x="106" y="2100"/>
                      <a:pt x="33" y="2160"/>
                      <a:pt x="16" y="2229"/>
                    </a:cubicBezTo>
                    <a:cubicBezTo>
                      <a:pt x="0" y="2297"/>
                      <a:pt x="113" y="2381"/>
                      <a:pt x="187" y="2411"/>
                    </a:cubicBezTo>
                    <a:cubicBezTo>
                      <a:pt x="276" y="2448"/>
                      <a:pt x="384" y="2486"/>
                      <a:pt x="450" y="2556"/>
                    </a:cubicBezTo>
                    <a:cubicBezTo>
                      <a:pt x="534" y="2647"/>
                      <a:pt x="587" y="2760"/>
                      <a:pt x="619" y="2847"/>
                    </a:cubicBezTo>
                    <a:cubicBezTo>
                      <a:pt x="647" y="2922"/>
                      <a:pt x="693" y="3036"/>
                      <a:pt x="751" y="3027"/>
                    </a:cubicBezTo>
                    <a:cubicBezTo>
                      <a:pt x="800" y="3019"/>
                      <a:pt x="841" y="2975"/>
                      <a:pt x="841" y="2975"/>
                    </a:cubicBezTo>
                    <a:cubicBezTo>
                      <a:pt x="841" y="2975"/>
                      <a:pt x="861" y="2953"/>
                      <a:pt x="887" y="2925"/>
                    </a:cubicBezTo>
                    <a:cubicBezTo>
                      <a:pt x="912" y="2897"/>
                      <a:pt x="917" y="2812"/>
                      <a:pt x="898" y="2734"/>
                    </a:cubicBezTo>
                    <a:lnTo>
                      <a:pt x="886" y="2682"/>
                    </a:lnTo>
                    <a:cubicBezTo>
                      <a:pt x="867" y="2604"/>
                      <a:pt x="902" y="2500"/>
                      <a:pt x="963" y="2449"/>
                    </a:cubicBezTo>
                    <a:lnTo>
                      <a:pt x="1876" y="1694"/>
                    </a:lnTo>
                    <a:cubicBezTo>
                      <a:pt x="1938" y="1643"/>
                      <a:pt x="2014" y="1661"/>
                      <a:pt x="2046" y="1735"/>
                    </a:cubicBezTo>
                    <a:lnTo>
                      <a:pt x="2620" y="3058"/>
                    </a:lnTo>
                    <a:cubicBezTo>
                      <a:pt x="2652" y="3131"/>
                      <a:pt x="2767" y="3230"/>
                      <a:pt x="2792" y="3154"/>
                    </a:cubicBezTo>
                    <a:cubicBezTo>
                      <a:pt x="2806" y="3111"/>
                      <a:pt x="2810" y="3037"/>
                      <a:pt x="2792" y="2914"/>
                    </a:cubicBezTo>
                    <a:cubicBezTo>
                      <a:pt x="2792" y="2914"/>
                      <a:pt x="2786" y="2856"/>
                      <a:pt x="2779" y="2784"/>
                    </a:cubicBezTo>
                    <a:cubicBezTo>
                      <a:pt x="2771" y="2713"/>
                      <a:pt x="2815" y="2614"/>
                      <a:pt x="2878" y="2564"/>
                    </a:cubicBezTo>
                    <a:lnTo>
                      <a:pt x="3064" y="2414"/>
                    </a:lnTo>
                    <a:cubicBezTo>
                      <a:pt x="3064" y="2414"/>
                      <a:pt x="3118" y="2373"/>
                      <a:pt x="3139" y="2303"/>
                    </a:cubicBezTo>
                    <a:cubicBezTo>
                      <a:pt x="3160" y="2230"/>
                      <a:pt x="3103" y="2133"/>
                      <a:pt x="3056" y="2140"/>
                    </a:cubicBezTo>
                    <a:cubicBezTo>
                      <a:pt x="3009" y="2147"/>
                      <a:pt x="2924" y="2194"/>
                      <a:pt x="2860" y="2224"/>
                    </a:cubicBezTo>
                    <a:cubicBezTo>
                      <a:pt x="2796" y="2253"/>
                      <a:pt x="2739" y="2213"/>
                      <a:pt x="2734" y="2133"/>
                    </a:cubicBezTo>
                    <a:lnTo>
                      <a:pt x="2724" y="1988"/>
                    </a:lnTo>
                    <a:cubicBezTo>
                      <a:pt x="2719" y="1908"/>
                      <a:pt x="2769" y="1808"/>
                      <a:pt x="2837" y="1765"/>
                    </a:cubicBezTo>
                    <a:lnTo>
                      <a:pt x="2885" y="1735"/>
                    </a:lnTo>
                    <a:cubicBezTo>
                      <a:pt x="2953" y="1692"/>
                      <a:pt x="3053" y="1607"/>
                      <a:pt x="3078" y="1531"/>
                    </a:cubicBezTo>
                    <a:cubicBezTo>
                      <a:pt x="3078" y="1531"/>
                      <a:pt x="3078" y="1531"/>
                      <a:pt x="3078" y="1530"/>
                    </a:cubicBezTo>
                    <a:cubicBezTo>
                      <a:pt x="3103" y="1454"/>
                      <a:pt x="3027" y="1359"/>
                      <a:pt x="2970" y="1355"/>
                    </a:cubicBezTo>
                    <a:cubicBezTo>
                      <a:pt x="2914" y="1351"/>
                      <a:pt x="2809" y="1389"/>
                      <a:pt x="2732" y="1409"/>
                    </a:cubicBezTo>
                    <a:cubicBezTo>
                      <a:pt x="2656" y="1429"/>
                      <a:pt x="2587" y="1381"/>
                      <a:pt x="2579" y="1301"/>
                    </a:cubicBezTo>
                    <a:lnTo>
                      <a:pt x="2572" y="1228"/>
                    </a:lnTo>
                    <a:cubicBezTo>
                      <a:pt x="2564" y="1148"/>
                      <a:pt x="2605" y="1040"/>
                      <a:pt x="2664" y="985"/>
                    </a:cubicBezTo>
                    <a:lnTo>
                      <a:pt x="3241" y="456"/>
                    </a:lnTo>
                    <a:cubicBezTo>
                      <a:pt x="3300" y="402"/>
                      <a:pt x="3385" y="301"/>
                      <a:pt x="3396" y="222"/>
                    </a:cubicBezTo>
                    <a:cubicBezTo>
                      <a:pt x="3398" y="212"/>
                      <a:pt x="3399" y="202"/>
                      <a:pt x="3399" y="191"/>
                    </a:cubicBezTo>
                    <a:cubicBezTo>
                      <a:pt x="3403" y="111"/>
                      <a:pt x="3311" y="24"/>
                      <a:pt x="3231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" name="íṥļíḓê">
              <a:extLst>
                <a:ext uri="{FF2B5EF4-FFF2-40B4-BE49-F238E27FC236}">
                  <a16:creationId xmlns:a16="http://schemas.microsoft.com/office/drawing/2014/main" id="{94B3DAE7-996E-4C3A-A298-0DCCA95EF52E}"/>
                </a:ext>
              </a:extLst>
            </p:cNvPr>
            <p:cNvGrpSpPr/>
            <p:nvPr/>
          </p:nvGrpSpPr>
          <p:grpSpPr>
            <a:xfrm>
              <a:off x="673100" y="3783173"/>
              <a:ext cx="3210103" cy="1071838"/>
              <a:chOff x="673100" y="2270189"/>
              <a:chExt cx="3210103" cy="1071838"/>
            </a:xfrm>
          </p:grpSpPr>
          <p:sp>
            <p:nvSpPr>
              <p:cNvPr id="30" name="ïšḻïḍê">
                <a:extLst>
                  <a:ext uri="{FF2B5EF4-FFF2-40B4-BE49-F238E27FC236}">
                    <a16:creationId xmlns:a16="http://schemas.microsoft.com/office/drawing/2014/main" id="{CD195611-35B7-4A39-B112-1C3B4A2CA218}"/>
                  </a:ext>
                </a:extLst>
              </p:cNvPr>
              <p:cNvSpPr/>
              <p:nvPr/>
            </p:nvSpPr>
            <p:spPr bwMode="auto">
              <a:xfrm>
                <a:off x="673100" y="2756568"/>
                <a:ext cx="3210103" cy="585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 smtClean="0"/>
                  <a:t>Python</a:t>
                </a:r>
                <a:r>
                  <a:rPr lang="zh-CN" altLang="en-US" sz="1100" dirty="0" smtClean="0"/>
                  <a:t>下的一个库，使用</a:t>
                </a:r>
                <a:r>
                  <a:rPr lang="en-US" altLang="zh-CN" sz="1100" dirty="0" smtClean="0"/>
                  <a:t>sniff</a:t>
                </a:r>
                <a:r>
                  <a:rPr lang="zh-CN" altLang="en-US" sz="1100" dirty="0" smtClean="0"/>
                  <a:t>从网卡上抓包</a:t>
                </a:r>
                <a:endParaRPr lang="en-US" altLang="zh-CN" sz="1100" dirty="0"/>
              </a:p>
            </p:txBody>
          </p:sp>
          <p:sp>
            <p:nvSpPr>
              <p:cNvPr id="31" name="iṧļîḋê">
                <a:extLst>
                  <a:ext uri="{FF2B5EF4-FFF2-40B4-BE49-F238E27FC236}">
                    <a16:creationId xmlns:a16="http://schemas.microsoft.com/office/drawing/2014/main" id="{27EFEF4D-03E8-4DE8-903A-C25698211A7E}"/>
                  </a:ext>
                </a:extLst>
              </p:cNvPr>
              <p:cNvSpPr txBox="1"/>
              <p:nvPr/>
            </p:nvSpPr>
            <p:spPr bwMode="auto">
              <a:xfrm>
                <a:off x="673100" y="2270189"/>
                <a:ext cx="3210103" cy="48637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1600" dirty="0" err="1"/>
                  <a:t>Scapy</a:t>
                </a:r>
                <a:endParaRPr lang="en-US" altLang="zh-CN" sz="1600" b="1" dirty="0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999A6B4-F361-443A-AC88-672B69A93A04}"/>
                  </a:ext>
                </a:extLst>
              </p:cNvPr>
              <p:cNvCxnSpPr/>
              <p:nvPr/>
            </p:nvCxnSpPr>
            <p:spPr>
              <a:xfrm>
                <a:off x="673100" y="2756567"/>
                <a:ext cx="321010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iS1îḓe">
                <a:extLst>
                  <a:ext uri="{FF2B5EF4-FFF2-40B4-BE49-F238E27FC236}">
                    <a16:creationId xmlns:a16="http://schemas.microsoft.com/office/drawing/2014/main" id="{9658C1C3-2271-458C-999E-015B291EF8E2}"/>
                  </a:ext>
                </a:extLst>
              </p:cNvPr>
              <p:cNvSpPr/>
              <p:nvPr/>
            </p:nvSpPr>
            <p:spPr bwMode="auto">
              <a:xfrm>
                <a:off x="3546567" y="2413000"/>
                <a:ext cx="304842" cy="288904"/>
              </a:xfrm>
              <a:custGeom>
                <a:avLst/>
                <a:gdLst>
                  <a:gd name="T0" fmla="*/ 3025 w 3403"/>
                  <a:gd name="T1" fmla="*/ 97 h 3230"/>
                  <a:gd name="T2" fmla="*/ 2115 w 3403"/>
                  <a:gd name="T3" fmla="*/ 701 h 3230"/>
                  <a:gd name="T4" fmla="*/ 1903 w 3403"/>
                  <a:gd name="T5" fmla="*/ 468 h 3230"/>
                  <a:gd name="T6" fmla="*/ 2010 w 3403"/>
                  <a:gd name="T7" fmla="*/ 232 h 3230"/>
                  <a:gd name="T8" fmla="*/ 1758 w 3403"/>
                  <a:gd name="T9" fmla="*/ 258 h 3230"/>
                  <a:gd name="T10" fmla="*/ 1402 w 3403"/>
                  <a:gd name="T11" fmla="*/ 463 h 3230"/>
                  <a:gd name="T12" fmla="*/ 1066 w 3403"/>
                  <a:gd name="T13" fmla="*/ 281 h 3230"/>
                  <a:gd name="T14" fmla="*/ 1174 w 3403"/>
                  <a:gd name="T15" fmla="*/ 88 h 3230"/>
                  <a:gd name="T16" fmla="*/ 808 w 3403"/>
                  <a:gd name="T17" fmla="*/ 166 h 3230"/>
                  <a:gd name="T18" fmla="*/ 543 w 3403"/>
                  <a:gd name="T19" fmla="*/ 298 h 3230"/>
                  <a:gd name="T20" fmla="*/ 88 w 3403"/>
                  <a:gd name="T21" fmla="*/ 259 h 3230"/>
                  <a:gd name="T22" fmla="*/ 17 w 3403"/>
                  <a:gd name="T23" fmla="*/ 392 h 3230"/>
                  <a:gd name="T24" fmla="*/ 1455 w 3403"/>
                  <a:gd name="T25" fmla="*/ 1190 h 3230"/>
                  <a:gd name="T26" fmla="*/ 675 w 3403"/>
                  <a:gd name="T27" fmla="*/ 2064 h 3230"/>
                  <a:gd name="T28" fmla="*/ 343 w 3403"/>
                  <a:gd name="T29" fmla="*/ 2106 h 3230"/>
                  <a:gd name="T30" fmla="*/ 16 w 3403"/>
                  <a:gd name="T31" fmla="*/ 2229 h 3230"/>
                  <a:gd name="T32" fmla="*/ 450 w 3403"/>
                  <a:gd name="T33" fmla="*/ 2556 h 3230"/>
                  <a:gd name="T34" fmla="*/ 751 w 3403"/>
                  <a:gd name="T35" fmla="*/ 3027 h 3230"/>
                  <a:gd name="T36" fmla="*/ 887 w 3403"/>
                  <a:gd name="T37" fmla="*/ 2925 h 3230"/>
                  <a:gd name="T38" fmla="*/ 886 w 3403"/>
                  <a:gd name="T39" fmla="*/ 2682 h 3230"/>
                  <a:gd name="T40" fmla="*/ 1876 w 3403"/>
                  <a:gd name="T41" fmla="*/ 1694 h 3230"/>
                  <a:gd name="T42" fmla="*/ 2620 w 3403"/>
                  <a:gd name="T43" fmla="*/ 3058 h 3230"/>
                  <a:gd name="T44" fmla="*/ 2792 w 3403"/>
                  <a:gd name="T45" fmla="*/ 2914 h 3230"/>
                  <a:gd name="T46" fmla="*/ 2878 w 3403"/>
                  <a:gd name="T47" fmla="*/ 2564 h 3230"/>
                  <a:gd name="T48" fmla="*/ 3139 w 3403"/>
                  <a:gd name="T49" fmla="*/ 2303 h 3230"/>
                  <a:gd name="T50" fmla="*/ 2860 w 3403"/>
                  <a:gd name="T51" fmla="*/ 2224 h 3230"/>
                  <a:gd name="T52" fmla="*/ 2724 w 3403"/>
                  <a:gd name="T53" fmla="*/ 1988 h 3230"/>
                  <a:gd name="T54" fmla="*/ 2885 w 3403"/>
                  <a:gd name="T55" fmla="*/ 1735 h 3230"/>
                  <a:gd name="T56" fmla="*/ 3078 w 3403"/>
                  <a:gd name="T57" fmla="*/ 1530 h 3230"/>
                  <a:gd name="T58" fmla="*/ 2732 w 3403"/>
                  <a:gd name="T59" fmla="*/ 1409 h 3230"/>
                  <a:gd name="T60" fmla="*/ 2572 w 3403"/>
                  <a:gd name="T61" fmla="*/ 1228 h 3230"/>
                  <a:gd name="T62" fmla="*/ 3241 w 3403"/>
                  <a:gd name="T63" fmla="*/ 456 h 3230"/>
                  <a:gd name="T64" fmla="*/ 3399 w 3403"/>
                  <a:gd name="T65" fmla="*/ 191 h 3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03" h="3230">
                    <a:moveTo>
                      <a:pt x="3231" y="22"/>
                    </a:moveTo>
                    <a:cubicBezTo>
                      <a:pt x="3165" y="21"/>
                      <a:pt x="3087" y="36"/>
                      <a:pt x="3025" y="97"/>
                    </a:cubicBezTo>
                    <a:lnTo>
                      <a:pt x="2361" y="659"/>
                    </a:lnTo>
                    <a:cubicBezTo>
                      <a:pt x="2300" y="711"/>
                      <a:pt x="2190" y="729"/>
                      <a:pt x="2115" y="701"/>
                    </a:cubicBezTo>
                    <a:lnTo>
                      <a:pt x="1956" y="639"/>
                    </a:lnTo>
                    <a:cubicBezTo>
                      <a:pt x="1882" y="611"/>
                      <a:pt x="1858" y="534"/>
                      <a:pt x="1903" y="468"/>
                    </a:cubicBezTo>
                    <a:lnTo>
                      <a:pt x="2015" y="303"/>
                    </a:lnTo>
                    <a:cubicBezTo>
                      <a:pt x="2037" y="272"/>
                      <a:pt x="2028" y="249"/>
                      <a:pt x="2010" y="232"/>
                    </a:cubicBezTo>
                    <a:cubicBezTo>
                      <a:pt x="1979" y="201"/>
                      <a:pt x="1893" y="177"/>
                      <a:pt x="1841" y="199"/>
                    </a:cubicBezTo>
                    <a:cubicBezTo>
                      <a:pt x="1793" y="220"/>
                      <a:pt x="1758" y="258"/>
                      <a:pt x="1758" y="258"/>
                    </a:cubicBezTo>
                    <a:lnTo>
                      <a:pt x="1643" y="383"/>
                    </a:lnTo>
                    <a:cubicBezTo>
                      <a:pt x="1588" y="442"/>
                      <a:pt x="1481" y="478"/>
                      <a:pt x="1402" y="463"/>
                    </a:cubicBezTo>
                    <a:lnTo>
                      <a:pt x="1131" y="413"/>
                    </a:lnTo>
                    <a:cubicBezTo>
                      <a:pt x="1052" y="398"/>
                      <a:pt x="1023" y="339"/>
                      <a:pt x="1066" y="281"/>
                    </a:cubicBezTo>
                    <a:lnTo>
                      <a:pt x="1143" y="177"/>
                    </a:lnTo>
                    <a:cubicBezTo>
                      <a:pt x="1170" y="141"/>
                      <a:pt x="1177" y="112"/>
                      <a:pt x="1174" y="88"/>
                    </a:cubicBezTo>
                    <a:cubicBezTo>
                      <a:pt x="1167" y="35"/>
                      <a:pt x="1068" y="0"/>
                      <a:pt x="1008" y="15"/>
                    </a:cubicBezTo>
                    <a:cubicBezTo>
                      <a:pt x="947" y="30"/>
                      <a:pt x="860" y="106"/>
                      <a:pt x="808" y="166"/>
                    </a:cubicBezTo>
                    <a:lnTo>
                      <a:pt x="783" y="194"/>
                    </a:lnTo>
                    <a:cubicBezTo>
                      <a:pt x="731" y="254"/>
                      <a:pt x="623" y="300"/>
                      <a:pt x="543" y="298"/>
                    </a:cubicBezTo>
                    <a:lnTo>
                      <a:pt x="315" y="289"/>
                    </a:lnTo>
                    <a:cubicBezTo>
                      <a:pt x="235" y="286"/>
                      <a:pt x="136" y="255"/>
                      <a:pt x="88" y="259"/>
                    </a:cubicBezTo>
                    <a:cubicBezTo>
                      <a:pt x="63" y="261"/>
                      <a:pt x="39" y="274"/>
                      <a:pt x="22" y="310"/>
                    </a:cubicBezTo>
                    <a:cubicBezTo>
                      <a:pt x="22" y="310"/>
                      <a:pt x="6" y="352"/>
                      <a:pt x="17" y="392"/>
                    </a:cubicBezTo>
                    <a:cubicBezTo>
                      <a:pt x="30" y="436"/>
                      <a:pt x="128" y="482"/>
                      <a:pt x="198" y="521"/>
                    </a:cubicBezTo>
                    <a:cubicBezTo>
                      <a:pt x="508" y="689"/>
                      <a:pt x="1174" y="1042"/>
                      <a:pt x="1455" y="1190"/>
                    </a:cubicBezTo>
                    <a:cubicBezTo>
                      <a:pt x="1525" y="1227"/>
                      <a:pt x="1534" y="1301"/>
                      <a:pt x="1474" y="1354"/>
                    </a:cubicBezTo>
                    <a:lnTo>
                      <a:pt x="675" y="2064"/>
                    </a:lnTo>
                    <a:cubicBezTo>
                      <a:pt x="615" y="2117"/>
                      <a:pt x="503" y="2145"/>
                      <a:pt x="426" y="2126"/>
                    </a:cubicBezTo>
                    <a:lnTo>
                      <a:pt x="343" y="2106"/>
                    </a:lnTo>
                    <a:cubicBezTo>
                      <a:pt x="265" y="2087"/>
                      <a:pt x="171" y="2068"/>
                      <a:pt x="138" y="2084"/>
                    </a:cubicBezTo>
                    <a:cubicBezTo>
                      <a:pt x="106" y="2100"/>
                      <a:pt x="33" y="2160"/>
                      <a:pt x="16" y="2229"/>
                    </a:cubicBezTo>
                    <a:cubicBezTo>
                      <a:pt x="0" y="2297"/>
                      <a:pt x="113" y="2381"/>
                      <a:pt x="187" y="2411"/>
                    </a:cubicBezTo>
                    <a:cubicBezTo>
                      <a:pt x="276" y="2448"/>
                      <a:pt x="384" y="2486"/>
                      <a:pt x="450" y="2556"/>
                    </a:cubicBezTo>
                    <a:cubicBezTo>
                      <a:pt x="534" y="2647"/>
                      <a:pt x="587" y="2760"/>
                      <a:pt x="619" y="2847"/>
                    </a:cubicBezTo>
                    <a:cubicBezTo>
                      <a:pt x="647" y="2922"/>
                      <a:pt x="693" y="3036"/>
                      <a:pt x="751" y="3027"/>
                    </a:cubicBezTo>
                    <a:cubicBezTo>
                      <a:pt x="800" y="3019"/>
                      <a:pt x="841" y="2975"/>
                      <a:pt x="841" y="2975"/>
                    </a:cubicBezTo>
                    <a:cubicBezTo>
                      <a:pt x="841" y="2975"/>
                      <a:pt x="861" y="2953"/>
                      <a:pt x="887" y="2925"/>
                    </a:cubicBezTo>
                    <a:cubicBezTo>
                      <a:pt x="912" y="2897"/>
                      <a:pt x="917" y="2812"/>
                      <a:pt x="898" y="2734"/>
                    </a:cubicBezTo>
                    <a:lnTo>
                      <a:pt x="886" y="2682"/>
                    </a:lnTo>
                    <a:cubicBezTo>
                      <a:pt x="867" y="2604"/>
                      <a:pt x="902" y="2500"/>
                      <a:pt x="963" y="2449"/>
                    </a:cubicBezTo>
                    <a:lnTo>
                      <a:pt x="1876" y="1694"/>
                    </a:lnTo>
                    <a:cubicBezTo>
                      <a:pt x="1938" y="1643"/>
                      <a:pt x="2014" y="1661"/>
                      <a:pt x="2046" y="1735"/>
                    </a:cubicBezTo>
                    <a:lnTo>
                      <a:pt x="2620" y="3058"/>
                    </a:lnTo>
                    <a:cubicBezTo>
                      <a:pt x="2652" y="3131"/>
                      <a:pt x="2767" y="3230"/>
                      <a:pt x="2792" y="3154"/>
                    </a:cubicBezTo>
                    <a:cubicBezTo>
                      <a:pt x="2806" y="3111"/>
                      <a:pt x="2810" y="3037"/>
                      <a:pt x="2792" y="2914"/>
                    </a:cubicBezTo>
                    <a:cubicBezTo>
                      <a:pt x="2792" y="2914"/>
                      <a:pt x="2786" y="2856"/>
                      <a:pt x="2779" y="2784"/>
                    </a:cubicBezTo>
                    <a:cubicBezTo>
                      <a:pt x="2771" y="2713"/>
                      <a:pt x="2815" y="2614"/>
                      <a:pt x="2878" y="2564"/>
                    </a:cubicBezTo>
                    <a:lnTo>
                      <a:pt x="3064" y="2414"/>
                    </a:lnTo>
                    <a:cubicBezTo>
                      <a:pt x="3064" y="2414"/>
                      <a:pt x="3118" y="2373"/>
                      <a:pt x="3139" y="2303"/>
                    </a:cubicBezTo>
                    <a:cubicBezTo>
                      <a:pt x="3160" y="2230"/>
                      <a:pt x="3103" y="2133"/>
                      <a:pt x="3056" y="2140"/>
                    </a:cubicBezTo>
                    <a:cubicBezTo>
                      <a:pt x="3009" y="2147"/>
                      <a:pt x="2924" y="2194"/>
                      <a:pt x="2860" y="2224"/>
                    </a:cubicBezTo>
                    <a:cubicBezTo>
                      <a:pt x="2796" y="2253"/>
                      <a:pt x="2739" y="2213"/>
                      <a:pt x="2734" y="2133"/>
                    </a:cubicBezTo>
                    <a:lnTo>
                      <a:pt x="2724" y="1988"/>
                    </a:lnTo>
                    <a:cubicBezTo>
                      <a:pt x="2719" y="1908"/>
                      <a:pt x="2769" y="1808"/>
                      <a:pt x="2837" y="1765"/>
                    </a:cubicBezTo>
                    <a:lnTo>
                      <a:pt x="2885" y="1735"/>
                    </a:lnTo>
                    <a:cubicBezTo>
                      <a:pt x="2953" y="1692"/>
                      <a:pt x="3053" y="1607"/>
                      <a:pt x="3078" y="1531"/>
                    </a:cubicBezTo>
                    <a:cubicBezTo>
                      <a:pt x="3078" y="1531"/>
                      <a:pt x="3078" y="1531"/>
                      <a:pt x="3078" y="1530"/>
                    </a:cubicBezTo>
                    <a:cubicBezTo>
                      <a:pt x="3103" y="1454"/>
                      <a:pt x="3027" y="1359"/>
                      <a:pt x="2970" y="1355"/>
                    </a:cubicBezTo>
                    <a:cubicBezTo>
                      <a:pt x="2914" y="1351"/>
                      <a:pt x="2809" y="1389"/>
                      <a:pt x="2732" y="1409"/>
                    </a:cubicBezTo>
                    <a:cubicBezTo>
                      <a:pt x="2656" y="1429"/>
                      <a:pt x="2587" y="1381"/>
                      <a:pt x="2579" y="1301"/>
                    </a:cubicBezTo>
                    <a:lnTo>
                      <a:pt x="2572" y="1228"/>
                    </a:lnTo>
                    <a:cubicBezTo>
                      <a:pt x="2564" y="1148"/>
                      <a:pt x="2605" y="1040"/>
                      <a:pt x="2664" y="985"/>
                    </a:cubicBezTo>
                    <a:lnTo>
                      <a:pt x="3241" y="456"/>
                    </a:lnTo>
                    <a:cubicBezTo>
                      <a:pt x="3300" y="402"/>
                      <a:pt x="3385" y="301"/>
                      <a:pt x="3396" y="222"/>
                    </a:cubicBezTo>
                    <a:cubicBezTo>
                      <a:pt x="3398" y="212"/>
                      <a:pt x="3399" y="202"/>
                      <a:pt x="3399" y="191"/>
                    </a:cubicBezTo>
                    <a:cubicBezTo>
                      <a:pt x="3403" y="111"/>
                      <a:pt x="3311" y="24"/>
                      <a:pt x="3231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ï$ḻîḑè">
              <a:extLst>
                <a:ext uri="{FF2B5EF4-FFF2-40B4-BE49-F238E27FC236}">
                  <a16:creationId xmlns:a16="http://schemas.microsoft.com/office/drawing/2014/main" id="{86002A9B-6111-4CB1-95B8-A8DFF7290AC0}"/>
                </a:ext>
              </a:extLst>
            </p:cNvPr>
            <p:cNvGrpSpPr/>
            <p:nvPr/>
          </p:nvGrpSpPr>
          <p:grpSpPr>
            <a:xfrm>
              <a:off x="673100" y="5074962"/>
              <a:ext cx="3210103" cy="1071838"/>
              <a:chOff x="673100" y="2270189"/>
              <a:chExt cx="3210103" cy="1071838"/>
            </a:xfrm>
          </p:grpSpPr>
          <p:sp>
            <p:nvSpPr>
              <p:cNvPr id="26" name="îṩľïďê">
                <a:extLst>
                  <a:ext uri="{FF2B5EF4-FFF2-40B4-BE49-F238E27FC236}">
                    <a16:creationId xmlns:a16="http://schemas.microsoft.com/office/drawing/2014/main" id="{0B473986-54B0-4ACF-BF9B-5BFC6B1464E7}"/>
                  </a:ext>
                </a:extLst>
              </p:cNvPr>
              <p:cNvSpPr/>
              <p:nvPr/>
            </p:nvSpPr>
            <p:spPr bwMode="auto">
              <a:xfrm>
                <a:off x="673100" y="2756568"/>
                <a:ext cx="3210103" cy="585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 smtClean="0"/>
                  <a:t>开发完善的软件，基于</a:t>
                </a:r>
                <a:r>
                  <a:rPr lang="en-US" altLang="zh-CN" sz="1100" dirty="0" err="1" smtClean="0"/>
                  <a:t>pcap</a:t>
                </a:r>
                <a:r>
                  <a:rPr lang="zh-CN" altLang="en-US" sz="1100" dirty="0" smtClean="0"/>
                  <a:t>的。</a:t>
                </a:r>
                <a:endParaRPr lang="en-US" altLang="zh-CN" sz="1100" dirty="0"/>
              </a:p>
            </p:txBody>
          </p:sp>
          <p:sp>
            <p:nvSpPr>
              <p:cNvPr id="27" name="ïṣļídè">
                <a:extLst>
                  <a:ext uri="{FF2B5EF4-FFF2-40B4-BE49-F238E27FC236}">
                    <a16:creationId xmlns:a16="http://schemas.microsoft.com/office/drawing/2014/main" id="{38C78FA5-416C-495E-AF65-5AED885481BF}"/>
                  </a:ext>
                </a:extLst>
              </p:cNvPr>
              <p:cNvSpPr txBox="1"/>
              <p:nvPr/>
            </p:nvSpPr>
            <p:spPr bwMode="auto">
              <a:xfrm>
                <a:off x="673100" y="2270189"/>
                <a:ext cx="3210103" cy="48637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1600" dirty="0"/>
                  <a:t>Wireshark &amp; </a:t>
                </a:r>
                <a:r>
                  <a:rPr lang="en-US" altLang="zh-CN" sz="1600" dirty="0" err="1"/>
                  <a:t>Tshark</a:t>
                </a:r>
                <a:endParaRPr lang="en-US" altLang="zh-CN" sz="1600" b="1" dirty="0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A0B18909-38B1-47D8-8FFB-07A65E980884}"/>
                  </a:ext>
                </a:extLst>
              </p:cNvPr>
              <p:cNvCxnSpPr/>
              <p:nvPr/>
            </p:nvCxnSpPr>
            <p:spPr>
              <a:xfrm>
                <a:off x="673100" y="2756567"/>
                <a:ext cx="321010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ïṡľïďe">
                <a:extLst>
                  <a:ext uri="{FF2B5EF4-FFF2-40B4-BE49-F238E27FC236}">
                    <a16:creationId xmlns:a16="http://schemas.microsoft.com/office/drawing/2014/main" id="{3FC8EBAF-0E61-4AF4-BDE9-ECD7A8565199}"/>
                  </a:ext>
                </a:extLst>
              </p:cNvPr>
              <p:cNvSpPr/>
              <p:nvPr/>
            </p:nvSpPr>
            <p:spPr bwMode="auto">
              <a:xfrm>
                <a:off x="3546567" y="2413000"/>
                <a:ext cx="304842" cy="288904"/>
              </a:xfrm>
              <a:custGeom>
                <a:avLst/>
                <a:gdLst>
                  <a:gd name="T0" fmla="*/ 3025 w 3403"/>
                  <a:gd name="T1" fmla="*/ 97 h 3230"/>
                  <a:gd name="T2" fmla="*/ 2115 w 3403"/>
                  <a:gd name="T3" fmla="*/ 701 h 3230"/>
                  <a:gd name="T4" fmla="*/ 1903 w 3403"/>
                  <a:gd name="T5" fmla="*/ 468 h 3230"/>
                  <a:gd name="T6" fmla="*/ 2010 w 3403"/>
                  <a:gd name="T7" fmla="*/ 232 h 3230"/>
                  <a:gd name="T8" fmla="*/ 1758 w 3403"/>
                  <a:gd name="T9" fmla="*/ 258 h 3230"/>
                  <a:gd name="T10" fmla="*/ 1402 w 3403"/>
                  <a:gd name="T11" fmla="*/ 463 h 3230"/>
                  <a:gd name="T12" fmla="*/ 1066 w 3403"/>
                  <a:gd name="T13" fmla="*/ 281 h 3230"/>
                  <a:gd name="T14" fmla="*/ 1174 w 3403"/>
                  <a:gd name="T15" fmla="*/ 88 h 3230"/>
                  <a:gd name="T16" fmla="*/ 808 w 3403"/>
                  <a:gd name="T17" fmla="*/ 166 h 3230"/>
                  <a:gd name="T18" fmla="*/ 543 w 3403"/>
                  <a:gd name="T19" fmla="*/ 298 h 3230"/>
                  <a:gd name="T20" fmla="*/ 88 w 3403"/>
                  <a:gd name="T21" fmla="*/ 259 h 3230"/>
                  <a:gd name="T22" fmla="*/ 17 w 3403"/>
                  <a:gd name="T23" fmla="*/ 392 h 3230"/>
                  <a:gd name="T24" fmla="*/ 1455 w 3403"/>
                  <a:gd name="T25" fmla="*/ 1190 h 3230"/>
                  <a:gd name="T26" fmla="*/ 675 w 3403"/>
                  <a:gd name="T27" fmla="*/ 2064 h 3230"/>
                  <a:gd name="T28" fmla="*/ 343 w 3403"/>
                  <a:gd name="T29" fmla="*/ 2106 h 3230"/>
                  <a:gd name="T30" fmla="*/ 16 w 3403"/>
                  <a:gd name="T31" fmla="*/ 2229 h 3230"/>
                  <a:gd name="T32" fmla="*/ 450 w 3403"/>
                  <a:gd name="T33" fmla="*/ 2556 h 3230"/>
                  <a:gd name="T34" fmla="*/ 751 w 3403"/>
                  <a:gd name="T35" fmla="*/ 3027 h 3230"/>
                  <a:gd name="T36" fmla="*/ 887 w 3403"/>
                  <a:gd name="T37" fmla="*/ 2925 h 3230"/>
                  <a:gd name="T38" fmla="*/ 886 w 3403"/>
                  <a:gd name="T39" fmla="*/ 2682 h 3230"/>
                  <a:gd name="T40" fmla="*/ 1876 w 3403"/>
                  <a:gd name="T41" fmla="*/ 1694 h 3230"/>
                  <a:gd name="T42" fmla="*/ 2620 w 3403"/>
                  <a:gd name="T43" fmla="*/ 3058 h 3230"/>
                  <a:gd name="T44" fmla="*/ 2792 w 3403"/>
                  <a:gd name="T45" fmla="*/ 2914 h 3230"/>
                  <a:gd name="T46" fmla="*/ 2878 w 3403"/>
                  <a:gd name="T47" fmla="*/ 2564 h 3230"/>
                  <a:gd name="T48" fmla="*/ 3139 w 3403"/>
                  <a:gd name="T49" fmla="*/ 2303 h 3230"/>
                  <a:gd name="T50" fmla="*/ 2860 w 3403"/>
                  <a:gd name="T51" fmla="*/ 2224 h 3230"/>
                  <a:gd name="T52" fmla="*/ 2724 w 3403"/>
                  <a:gd name="T53" fmla="*/ 1988 h 3230"/>
                  <a:gd name="T54" fmla="*/ 2885 w 3403"/>
                  <a:gd name="T55" fmla="*/ 1735 h 3230"/>
                  <a:gd name="T56" fmla="*/ 3078 w 3403"/>
                  <a:gd name="T57" fmla="*/ 1530 h 3230"/>
                  <a:gd name="T58" fmla="*/ 2732 w 3403"/>
                  <a:gd name="T59" fmla="*/ 1409 h 3230"/>
                  <a:gd name="T60" fmla="*/ 2572 w 3403"/>
                  <a:gd name="T61" fmla="*/ 1228 h 3230"/>
                  <a:gd name="T62" fmla="*/ 3241 w 3403"/>
                  <a:gd name="T63" fmla="*/ 456 h 3230"/>
                  <a:gd name="T64" fmla="*/ 3399 w 3403"/>
                  <a:gd name="T65" fmla="*/ 191 h 3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03" h="3230">
                    <a:moveTo>
                      <a:pt x="3231" y="22"/>
                    </a:moveTo>
                    <a:cubicBezTo>
                      <a:pt x="3165" y="21"/>
                      <a:pt x="3087" y="36"/>
                      <a:pt x="3025" y="97"/>
                    </a:cubicBezTo>
                    <a:lnTo>
                      <a:pt x="2361" y="659"/>
                    </a:lnTo>
                    <a:cubicBezTo>
                      <a:pt x="2300" y="711"/>
                      <a:pt x="2190" y="729"/>
                      <a:pt x="2115" y="701"/>
                    </a:cubicBezTo>
                    <a:lnTo>
                      <a:pt x="1956" y="639"/>
                    </a:lnTo>
                    <a:cubicBezTo>
                      <a:pt x="1882" y="611"/>
                      <a:pt x="1858" y="534"/>
                      <a:pt x="1903" y="468"/>
                    </a:cubicBezTo>
                    <a:lnTo>
                      <a:pt x="2015" y="303"/>
                    </a:lnTo>
                    <a:cubicBezTo>
                      <a:pt x="2037" y="272"/>
                      <a:pt x="2028" y="249"/>
                      <a:pt x="2010" y="232"/>
                    </a:cubicBezTo>
                    <a:cubicBezTo>
                      <a:pt x="1979" y="201"/>
                      <a:pt x="1893" y="177"/>
                      <a:pt x="1841" y="199"/>
                    </a:cubicBezTo>
                    <a:cubicBezTo>
                      <a:pt x="1793" y="220"/>
                      <a:pt x="1758" y="258"/>
                      <a:pt x="1758" y="258"/>
                    </a:cubicBezTo>
                    <a:lnTo>
                      <a:pt x="1643" y="383"/>
                    </a:lnTo>
                    <a:cubicBezTo>
                      <a:pt x="1588" y="442"/>
                      <a:pt x="1481" y="478"/>
                      <a:pt x="1402" y="463"/>
                    </a:cubicBezTo>
                    <a:lnTo>
                      <a:pt x="1131" y="413"/>
                    </a:lnTo>
                    <a:cubicBezTo>
                      <a:pt x="1052" y="398"/>
                      <a:pt x="1023" y="339"/>
                      <a:pt x="1066" y="281"/>
                    </a:cubicBezTo>
                    <a:lnTo>
                      <a:pt x="1143" y="177"/>
                    </a:lnTo>
                    <a:cubicBezTo>
                      <a:pt x="1170" y="141"/>
                      <a:pt x="1177" y="112"/>
                      <a:pt x="1174" y="88"/>
                    </a:cubicBezTo>
                    <a:cubicBezTo>
                      <a:pt x="1167" y="35"/>
                      <a:pt x="1068" y="0"/>
                      <a:pt x="1008" y="15"/>
                    </a:cubicBezTo>
                    <a:cubicBezTo>
                      <a:pt x="947" y="30"/>
                      <a:pt x="860" y="106"/>
                      <a:pt x="808" y="166"/>
                    </a:cubicBezTo>
                    <a:lnTo>
                      <a:pt x="783" y="194"/>
                    </a:lnTo>
                    <a:cubicBezTo>
                      <a:pt x="731" y="254"/>
                      <a:pt x="623" y="300"/>
                      <a:pt x="543" y="298"/>
                    </a:cubicBezTo>
                    <a:lnTo>
                      <a:pt x="315" y="289"/>
                    </a:lnTo>
                    <a:cubicBezTo>
                      <a:pt x="235" y="286"/>
                      <a:pt x="136" y="255"/>
                      <a:pt x="88" y="259"/>
                    </a:cubicBezTo>
                    <a:cubicBezTo>
                      <a:pt x="63" y="261"/>
                      <a:pt x="39" y="274"/>
                      <a:pt x="22" y="310"/>
                    </a:cubicBezTo>
                    <a:cubicBezTo>
                      <a:pt x="22" y="310"/>
                      <a:pt x="6" y="352"/>
                      <a:pt x="17" y="392"/>
                    </a:cubicBezTo>
                    <a:cubicBezTo>
                      <a:pt x="30" y="436"/>
                      <a:pt x="128" y="482"/>
                      <a:pt x="198" y="521"/>
                    </a:cubicBezTo>
                    <a:cubicBezTo>
                      <a:pt x="508" y="689"/>
                      <a:pt x="1174" y="1042"/>
                      <a:pt x="1455" y="1190"/>
                    </a:cubicBezTo>
                    <a:cubicBezTo>
                      <a:pt x="1525" y="1227"/>
                      <a:pt x="1534" y="1301"/>
                      <a:pt x="1474" y="1354"/>
                    </a:cubicBezTo>
                    <a:lnTo>
                      <a:pt x="675" y="2064"/>
                    </a:lnTo>
                    <a:cubicBezTo>
                      <a:pt x="615" y="2117"/>
                      <a:pt x="503" y="2145"/>
                      <a:pt x="426" y="2126"/>
                    </a:cubicBezTo>
                    <a:lnTo>
                      <a:pt x="343" y="2106"/>
                    </a:lnTo>
                    <a:cubicBezTo>
                      <a:pt x="265" y="2087"/>
                      <a:pt x="171" y="2068"/>
                      <a:pt x="138" y="2084"/>
                    </a:cubicBezTo>
                    <a:cubicBezTo>
                      <a:pt x="106" y="2100"/>
                      <a:pt x="33" y="2160"/>
                      <a:pt x="16" y="2229"/>
                    </a:cubicBezTo>
                    <a:cubicBezTo>
                      <a:pt x="0" y="2297"/>
                      <a:pt x="113" y="2381"/>
                      <a:pt x="187" y="2411"/>
                    </a:cubicBezTo>
                    <a:cubicBezTo>
                      <a:pt x="276" y="2448"/>
                      <a:pt x="384" y="2486"/>
                      <a:pt x="450" y="2556"/>
                    </a:cubicBezTo>
                    <a:cubicBezTo>
                      <a:pt x="534" y="2647"/>
                      <a:pt x="587" y="2760"/>
                      <a:pt x="619" y="2847"/>
                    </a:cubicBezTo>
                    <a:cubicBezTo>
                      <a:pt x="647" y="2922"/>
                      <a:pt x="693" y="3036"/>
                      <a:pt x="751" y="3027"/>
                    </a:cubicBezTo>
                    <a:cubicBezTo>
                      <a:pt x="800" y="3019"/>
                      <a:pt x="841" y="2975"/>
                      <a:pt x="841" y="2975"/>
                    </a:cubicBezTo>
                    <a:cubicBezTo>
                      <a:pt x="841" y="2975"/>
                      <a:pt x="861" y="2953"/>
                      <a:pt x="887" y="2925"/>
                    </a:cubicBezTo>
                    <a:cubicBezTo>
                      <a:pt x="912" y="2897"/>
                      <a:pt x="917" y="2812"/>
                      <a:pt x="898" y="2734"/>
                    </a:cubicBezTo>
                    <a:lnTo>
                      <a:pt x="886" y="2682"/>
                    </a:lnTo>
                    <a:cubicBezTo>
                      <a:pt x="867" y="2604"/>
                      <a:pt x="902" y="2500"/>
                      <a:pt x="963" y="2449"/>
                    </a:cubicBezTo>
                    <a:lnTo>
                      <a:pt x="1876" y="1694"/>
                    </a:lnTo>
                    <a:cubicBezTo>
                      <a:pt x="1938" y="1643"/>
                      <a:pt x="2014" y="1661"/>
                      <a:pt x="2046" y="1735"/>
                    </a:cubicBezTo>
                    <a:lnTo>
                      <a:pt x="2620" y="3058"/>
                    </a:lnTo>
                    <a:cubicBezTo>
                      <a:pt x="2652" y="3131"/>
                      <a:pt x="2767" y="3230"/>
                      <a:pt x="2792" y="3154"/>
                    </a:cubicBezTo>
                    <a:cubicBezTo>
                      <a:pt x="2806" y="3111"/>
                      <a:pt x="2810" y="3037"/>
                      <a:pt x="2792" y="2914"/>
                    </a:cubicBezTo>
                    <a:cubicBezTo>
                      <a:pt x="2792" y="2914"/>
                      <a:pt x="2786" y="2856"/>
                      <a:pt x="2779" y="2784"/>
                    </a:cubicBezTo>
                    <a:cubicBezTo>
                      <a:pt x="2771" y="2713"/>
                      <a:pt x="2815" y="2614"/>
                      <a:pt x="2878" y="2564"/>
                    </a:cubicBezTo>
                    <a:lnTo>
                      <a:pt x="3064" y="2414"/>
                    </a:lnTo>
                    <a:cubicBezTo>
                      <a:pt x="3064" y="2414"/>
                      <a:pt x="3118" y="2373"/>
                      <a:pt x="3139" y="2303"/>
                    </a:cubicBezTo>
                    <a:cubicBezTo>
                      <a:pt x="3160" y="2230"/>
                      <a:pt x="3103" y="2133"/>
                      <a:pt x="3056" y="2140"/>
                    </a:cubicBezTo>
                    <a:cubicBezTo>
                      <a:pt x="3009" y="2147"/>
                      <a:pt x="2924" y="2194"/>
                      <a:pt x="2860" y="2224"/>
                    </a:cubicBezTo>
                    <a:cubicBezTo>
                      <a:pt x="2796" y="2253"/>
                      <a:pt x="2739" y="2213"/>
                      <a:pt x="2734" y="2133"/>
                    </a:cubicBezTo>
                    <a:lnTo>
                      <a:pt x="2724" y="1988"/>
                    </a:lnTo>
                    <a:cubicBezTo>
                      <a:pt x="2719" y="1908"/>
                      <a:pt x="2769" y="1808"/>
                      <a:pt x="2837" y="1765"/>
                    </a:cubicBezTo>
                    <a:lnTo>
                      <a:pt x="2885" y="1735"/>
                    </a:lnTo>
                    <a:cubicBezTo>
                      <a:pt x="2953" y="1692"/>
                      <a:pt x="3053" y="1607"/>
                      <a:pt x="3078" y="1531"/>
                    </a:cubicBezTo>
                    <a:cubicBezTo>
                      <a:pt x="3078" y="1531"/>
                      <a:pt x="3078" y="1531"/>
                      <a:pt x="3078" y="1530"/>
                    </a:cubicBezTo>
                    <a:cubicBezTo>
                      <a:pt x="3103" y="1454"/>
                      <a:pt x="3027" y="1359"/>
                      <a:pt x="2970" y="1355"/>
                    </a:cubicBezTo>
                    <a:cubicBezTo>
                      <a:pt x="2914" y="1351"/>
                      <a:pt x="2809" y="1389"/>
                      <a:pt x="2732" y="1409"/>
                    </a:cubicBezTo>
                    <a:cubicBezTo>
                      <a:pt x="2656" y="1429"/>
                      <a:pt x="2587" y="1381"/>
                      <a:pt x="2579" y="1301"/>
                    </a:cubicBezTo>
                    <a:lnTo>
                      <a:pt x="2572" y="1228"/>
                    </a:lnTo>
                    <a:cubicBezTo>
                      <a:pt x="2564" y="1148"/>
                      <a:pt x="2605" y="1040"/>
                      <a:pt x="2664" y="985"/>
                    </a:cubicBezTo>
                    <a:lnTo>
                      <a:pt x="3241" y="456"/>
                    </a:lnTo>
                    <a:cubicBezTo>
                      <a:pt x="3300" y="402"/>
                      <a:pt x="3385" y="301"/>
                      <a:pt x="3396" y="222"/>
                    </a:cubicBezTo>
                    <a:cubicBezTo>
                      <a:pt x="3398" y="212"/>
                      <a:pt x="3399" y="202"/>
                      <a:pt x="3399" y="191"/>
                    </a:cubicBezTo>
                    <a:cubicBezTo>
                      <a:pt x="3403" y="111"/>
                      <a:pt x="3311" y="24"/>
                      <a:pt x="3231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iṩ1iḓê">
              <a:extLst>
                <a:ext uri="{FF2B5EF4-FFF2-40B4-BE49-F238E27FC236}">
                  <a16:creationId xmlns:a16="http://schemas.microsoft.com/office/drawing/2014/main" id="{98922A3A-B508-4C66-A7F7-E62095D855FD}"/>
                </a:ext>
              </a:extLst>
            </p:cNvPr>
            <p:cNvGrpSpPr/>
            <p:nvPr/>
          </p:nvGrpSpPr>
          <p:grpSpPr>
            <a:xfrm>
              <a:off x="8298514" y="2491384"/>
              <a:ext cx="3221974" cy="1071838"/>
              <a:chOff x="8298514" y="2224182"/>
              <a:chExt cx="3221974" cy="1071838"/>
            </a:xfrm>
          </p:grpSpPr>
          <p:sp>
            <p:nvSpPr>
              <p:cNvPr id="22" name="ïsḷîḍe">
                <a:extLst>
                  <a:ext uri="{FF2B5EF4-FFF2-40B4-BE49-F238E27FC236}">
                    <a16:creationId xmlns:a16="http://schemas.microsoft.com/office/drawing/2014/main" id="{F8099AB9-72A9-419D-A237-087B9BD989A2}"/>
                  </a:ext>
                </a:extLst>
              </p:cNvPr>
              <p:cNvSpPr/>
              <p:nvPr/>
            </p:nvSpPr>
            <p:spPr bwMode="auto">
              <a:xfrm>
                <a:off x="8310385" y="2710561"/>
                <a:ext cx="3210103" cy="585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en-US" altLang="zh-CN" sz="1100" dirty="0" err="1" smtClean="0"/>
                  <a:t>Pcap</a:t>
                </a:r>
                <a:r>
                  <a:rPr lang="zh-CN" altLang="en-US" sz="1100" dirty="0" smtClean="0"/>
                  <a:t>的库函数同样支持发包，但是相对简单，功能不足</a:t>
                </a:r>
                <a:endParaRPr lang="en-US" altLang="zh-CN" sz="1100" dirty="0"/>
              </a:p>
            </p:txBody>
          </p:sp>
          <p:sp>
            <p:nvSpPr>
              <p:cNvPr id="23" name="îsḷîḓè">
                <a:extLst>
                  <a:ext uri="{FF2B5EF4-FFF2-40B4-BE49-F238E27FC236}">
                    <a16:creationId xmlns:a16="http://schemas.microsoft.com/office/drawing/2014/main" id="{C67A7F46-E17E-4716-B466-AEB1E8515843}"/>
                  </a:ext>
                </a:extLst>
              </p:cNvPr>
              <p:cNvSpPr txBox="1"/>
              <p:nvPr/>
            </p:nvSpPr>
            <p:spPr bwMode="auto">
              <a:xfrm>
                <a:off x="8310385" y="2224182"/>
                <a:ext cx="3210103" cy="48637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indent="-342900" algn="r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600" dirty="0" err="1"/>
                  <a:t>Libpcap</a:t>
                </a:r>
                <a:r>
                  <a:rPr lang="en-US" altLang="zh-CN" sz="1600" dirty="0"/>
                  <a:t> &amp; </a:t>
                </a:r>
                <a:r>
                  <a:rPr lang="en-US" altLang="zh-CN" sz="1600" dirty="0" err="1"/>
                  <a:t>Winpcap</a:t>
                </a:r>
                <a:endParaRPr lang="en-US" altLang="zh-CN" sz="1600" dirty="0"/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BBC8968B-409B-41F7-B9F0-7B4C12BCF029}"/>
                  </a:ext>
                </a:extLst>
              </p:cNvPr>
              <p:cNvCxnSpPr/>
              <p:nvPr/>
            </p:nvCxnSpPr>
            <p:spPr>
              <a:xfrm>
                <a:off x="8310385" y="2710560"/>
                <a:ext cx="321010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îşļíḓè">
                <a:extLst>
                  <a:ext uri="{FF2B5EF4-FFF2-40B4-BE49-F238E27FC236}">
                    <a16:creationId xmlns:a16="http://schemas.microsoft.com/office/drawing/2014/main" id="{29FF6E11-9FA7-47AF-86E2-2EA990A69C2A}"/>
                  </a:ext>
                </a:extLst>
              </p:cNvPr>
              <p:cNvSpPr/>
              <p:nvPr/>
            </p:nvSpPr>
            <p:spPr bwMode="auto">
              <a:xfrm>
                <a:off x="8298514" y="2366993"/>
                <a:ext cx="304842" cy="288904"/>
              </a:xfrm>
              <a:custGeom>
                <a:avLst/>
                <a:gdLst>
                  <a:gd name="T0" fmla="*/ 3025 w 3403"/>
                  <a:gd name="T1" fmla="*/ 97 h 3230"/>
                  <a:gd name="T2" fmla="*/ 2115 w 3403"/>
                  <a:gd name="T3" fmla="*/ 701 h 3230"/>
                  <a:gd name="T4" fmla="*/ 1903 w 3403"/>
                  <a:gd name="T5" fmla="*/ 468 h 3230"/>
                  <a:gd name="T6" fmla="*/ 2010 w 3403"/>
                  <a:gd name="T7" fmla="*/ 232 h 3230"/>
                  <a:gd name="T8" fmla="*/ 1758 w 3403"/>
                  <a:gd name="T9" fmla="*/ 258 h 3230"/>
                  <a:gd name="T10" fmla="*/ 1402 w 3403"/>
                  <a:gd name="T11" fmla="*/ 463 h 3230"/>
                  <a:gd name="T12" fmla="*/ 1066 w 3403"/>
                  <a:gd name="T13" fmla="*/ 281 h 3230"/>
                  <a:gd name="T14" fmla="*/ 1174 w 3403"/>
                  <a:gd name="T15" fmla="*/ 88 h 3230"/>
                  <a:gd name="T16" fmla="*/ 808 w 3403"/>
                  <a:gd name="T17" fmla="*/ 166 h 3230"/>
                  <a:gd name="T18" fmla="*/ 543 w 3403"/>
                  <a:gd name="T19" fmla="*/ 298 h 3230"/>
                  <a:gd name="T20" fmla="*/ 88 w 3403"/>
                  <a:gd name="T21" fmla="*/ 259 h 3230"/>
                  <a:gd name="T22" fmla="*/ 17 w 3403"/>
                  <a:gd name="T23" fmla="*/ 392 h 3230"/>
                  <a:gd name="T24" fmla="*/ 1455 w 3403"/>
                  <a:gd name="T25" fmla="*/ 1190 h 3230"/>
                  <a:gd name="T26" fmla="*/ 675 w 3403"/>
                  <a:gd name="T27" fmla="*/ 2064 h 3230"/>
                  <a:gd name="T28" fmla="*/ 343 w 3403"/>
                  <a:gd name="T29" fmla="*/ 2106 h 3230"/>
                  <a:gd name="T30" fmla="*/ 16 w 3403"/>
                  <a:gd name="T31" fmla="*/ 2229 h 3230"/>
                  <a:gd name="T32" fmla="*/ 450 w 3403"/>
                  <a:gd name="T33" fmla="*/ 2556 h 3230"/>
                  <a:gd name="T34" fmla="*/ 751 w 3403"/>
                  <a:gd name="T35" fmla="*/ 3027 h 3230"/>
                  <a:gd name="T36" fmla="*/ 887 w 3403"/>
                  <a:gd name="T37" fmla="*/ 2925 h 3230"/>
                  <a:gd name="T38" fmla="*/ 886 w 3403"/>
                  <a:gd name="T39" fmla="*/ 2682 h 3230"/>
                  <a:gd name="T40" fmla="*/ 1876 w 3403"/>
                  <a:gd name="T41" fmla="*/ 1694 h 3230"/>
                  <a:gd name="T42" fmla="*/ 2620 w 3403"/>
                  <a:gd name="T43" fmla="*/ 3058 h 3230"/>
                  <a:gd name="T44" fmla="*/ 2792 w 3403"/>
                  <a:gd name="T45" fmla="*/ 2914 h 3230"/>
                  <a:gd name="T46" fmla="*/ 2878 w 3403"/>
                  <a:gd name="T47" fmla="*/ 2564 h 3230"/>
                  <a:gd name="T48" fmla="*/ 3139 w 3403"/>
                  <a:gd name="T49" fmla="*/ 2303 h 3230"/>
                  <a:gd name="T50" fmla="*/ 2860 w 3403"/>
                  <a:gd name="T51" fmla="*/ 2224 h 3230"/>
                  <a:gd name="T52" fmla="*/ 2724 w 3403"/>
                  <a:gd name="T53" fmla="*/ 1988 h 3230"/>
                  <a:gd name="T54" fmla="*/ 2885 w 3403"/>
                  <a:gd name="T55" fmla="*/ 1735 h 3230"/>
                  <a:gd name="T56" fmla="*/ 3078 w 3403"/>
                  <a:gd name="T57" fmla="*/ 1530 h 3230"/>
                  <a:gd name="T58" fmla="*/ 2732 w 3403"/>
                  <a:gd name="T59" fmla="*/ 1409 h 3230"/>
                  <a:gd name="T60" fmla="*/ 2572 w 3403"/>
                  <a:gd name="T61" fmla="*/ 1228 h 3230"/>
                  <a:gd name="T62" fmla="*/ 3241 w 3403"/>
                  <a:gd name="T63" fmla="*/ 456 h 3230"/>
                  <a:gd name="T64" fmla="*/ 3399 w 3403"/>
                  <a:gd name="T65" fmla="*/ 191 h 3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03" h="3230">
                    <a:moveTo>
                      <a:pt x="3231" y="22"/>
                    </a:moveTo>
                    <a:cubicBezTo>
                      <a:pt x="3165" y="21"/>
                      <a:pt x="3087" y="36"/>
                      <a:pt x="3025" y="97"/>
                    </a:cubicBezTo>
                    <a:lnTo>
                      <a:pt x="2361" y="659"/>
                    </a:lnTo>
                    <a:cubicBezTo>
                      <a:pt x="2300" y="711"/>
                      <a:pt x="2190" y="729"/>
                      <a:pt x="2115" y="701"/>
                    </a:cubicBezTo>
                    <a:lnTo>
                      <a:pt x="1956" y="639"/>
                    </a:lnTo>
                    <a:cubicBezTo>
                      <a:pt x="1882" y="611"/>
                      <a:pt x="1858" y="534"/>
                      <a:pt x="1903" y="468"/>
                    </a:cubicBezTo>
                    <a:lnTo>
                      <a:pt x="2015" y="303"/>
                    </a:lnTo>
                    <a:cubicBezTo>
                      <a:pt x="2037" y="272"/>
                      <a:pt x="2028" y="249"/>
                      <a:pt x="2010" y="232"/>
                    </a:cubicBezTo>
                    <a:cubicBezTo>
                      <a:pt x="1979" y="201"/>
                      <a:pt x="1893" y="177"/>
                      <a:pt x="1841" y="199"/>
                    </a:cubicBezTo>
                    <a:cubicBezTo>
                      <a:pt x="1793" y="220"/>
                      <a:pt x="1758" y="258"/>
                      <a:pt x="1758" y="258"/>
                    </a:cubicBezTo>
                    <a:lnTo>
                      <a:pt x="1643" y="383"/>
                    </a:lnTo>
                    <a:cubicBezTo>
                      <a:pt x="1588" y="442"/>
                      <a:pt x="1481" y="478"/>
                      <a:pt x="1402" y="463"/>
                    </a:cubicBezTo>
                    <a:lnTo>
                      <a:pt x="1131" y="413"/>
                    </a:lnTo>
                    <a:cubicBezTo>
                      <a:pt x="1052" y="398"/>
                      <a:pt x="1023" y="339"/>
                      <a:pt x="1066" y="281"/>
                    </a:cubicBezTo>
                    <a:lnTo>
                      <a:pt x="1143" y="177"/>
                    </a:lnTo>
                    <a:cubicBezTo>
                      <a:pt x="1170" y="141"/>
                      <a:pt x="1177" y="112"/>
                      <a:pt x="1174" y="88"/>
                    </a:cubicBezTo>
                    <a:cubicBezTo>
                      <a:pt x="1167" y="35"/>
                      <a:pt x="1068" y="0"/>
                      <a:pt x="1008" y="15"/>
                    </a:cubicBezTo>
                    <a:cubicBezTo>
                      <a:pt x="947" y="30"/>
                      <a:pt x="860" y="106"/>
                      <a:pt x="808" y="166"/>
                    </a:cubicBezTo>
                    <a:lnTo>
                      <a:pt x="783" y="194"/>
                    </a:lnTo>
                    <a:cubicBezTo>
                      <a:pt x="731" y="254"/>
                      <a:pt x="623" y="300"/>
                      <a:pt x="543" y="298"/>
                    </a:cubicBezTo>
                    <a:lnTo>
                      <a:pt x="315" y="289"/>
                    </a:lnTo>
                    <a:cubicBezTo>
                      <a:pt x="235" y="286"/>
                      <a:pt x="136" y="255"/>
                      <a:pt x="88" y="259"/>
                    </a:cubicBezTo>
                    <a:cubicBezTo>
                      <a:pt x="63" y="261"/>
                      <a:pt x="39" y="274"/>
                      <a:pt x="22" y="310"/>
                    </a:cubicBezTo>
                    <a:cubicBezTo>
                      <a:pt x="22" y="310"/>
                      <a:pt x="6" y="352"/>
                      <a:pt x="17" y="392"/>
                    </a:cubicBezTo>
                    <a:cubicBezTo>
                      <a:pt x="30" y="436"/>
                      <a:pt x="128" y="482"/>
                      <a:pt x="198" y="521"/>
                    </a:cubicBezTo>
                    <a:cubicBezTo>
                      <a:pt x="508" y="689"/>
                      <a:pt x="1174" y="1042"/>
                      <a:pt x="1455" y="1190"/>
                    </a:cubicBezTo>
                    <a:cubicBezTo>
                      <a:pt x="1525" y="1227"/>
                      <a:pt x="1534" y="1301"/>
                      <a:pt x="1474" y="1354"/>
                    </a:cubicBezTo>
                    <a:lnTo>
                      <a:pt x="675" y="2064"/>
                    </a:lnTo>
                    <a:cubicBezTo>
                      <a:pt x="615" y="2117"/>
                      <a:pt x="503" y="2145"/>
                      <a:pt x="426" y="2126"/>
                    </a:cubicBezTo>
                    <a:lnTo>
                      <a:pt x="343" y="2106"/>
                    </a:lnTo>
                    <a:cubicBezTo>
                      <a:pt x="265" y="2087"/>
                      <a:pt x="171" y="2068"/>
                      <a:pt x="138" y="2084"/>
                    </a:cubicBezTo>
                    <a:cubicBezTo>
                      <a:pt x="106" y="2100"/>
                      <a:pt x="33" y="2160"/>
                      <a:pt x="16" y="2229"/>
                    </a:cubicBezTo>
                    <a:cubicBezTo>
                      <a:pt x="0" y="2297"/>
                      <a:pt x="113" y="2381"/>
                      <a:pt x="187" y="2411"/>
                    </a:cubicBezTo>
                    <a:cubicBezTo>
                      <a:pt x="276" y="2448"/>
                      <a:pt x="384" y="2486"/>
                      <a:pt x="450" y="2556"/>
                    </a:cubicBezTo>
                    <a:cubicBezTo>
                      <a:pt x="534" y="2647"/>
                      <a:pt x="587" y="2760"/>
                      <a:pt x="619" y="2847"/>
                    </a:cubicBezTo>
                    <a:cubicBezTo>
                      <a:pt x="647" y="2922"/>
                      <a:pt x="693" y="3036"/>
                      <a:pt x="751" y="3027"/>
                    </a:cubicBezTo>
                    <a:cubicBezTo>
                      <a:pt x="800" y="3019"/>
                      <a:pt x="841" y="2975"/>
                      <a:pt x="841" y="2975"/>
                    </a:cubicBezTo>
                    <a:cubicBezTo>
                      <a:pt x="841" y="2975"/>
                      <a:pt x="861" y="2953"/>
                      <a:pt x="887" y="2925"/>
                    </a:cubicBezTo>
                    <a:cubicBezTo>
                      <a:pt x="912" y="2897"/>
                      <a:pt x="917" y="2812"/>
                      <a:pt x="898" y="2734"/>
                    </a:cubicBezTo>
                    <a:lnTo>
                      <a:pt x="886" y="2682"/>
                    </a:lnTo>
                    <a:cubicBezTo>
                      <a:pt x="867" y="2604"/>
                      <a:pt x="902" y="2500"/>
                      <a:pt x="963" y="2449"/>
                    </a:cubicBezTo>
                    <a:lnTo>
                      <a:pt x="1876" y="1694"/>
                    </a:lnTo>
                    <a:cubicBezTo>
                      <a:pt x="1938" y="1643"/>
                      <a:pt x="2014" y="1661"/>
                      <a:pt x="2046" y="1735"/>
                    </a:cubicBezTo>
                    <a:lnTo>
                      <a:pt x="2620" y="3058"/>
                    </a:lnTo>
                    <a:cubicBezTo>
                      <a:pt x="2652" y="3131"/>
                      <a:pt x="2767" y="3230"/>
                      <a:pt x="2792" y="3154"/>
                    </a:cubicBezTo>
                    <a:cubicBezTo>
                      <a:pt x="2806" y="3111"/>
                      <a:pt x="2810" y="3037"/>
                      <a:pt x="2792" y="2914"/>
                    </a:cubicBezTo>
                    <a:cubicBezTo>
                      <a:pt x="2792" y="2914"/>
                      <a:pt x="2786" y="2856"/>
                      <a:pt x="2779" y="2784"/>
                    </a:cubicBezTo>
                    <a:cubicBezTo>
                      <a:pt x="2771" y="2713"/>
                      <a:pt x="2815" y="2614"/>
                      <a:pt x="2878" y="2564"/>
                    </a:cubicBezTo>
                    <a:lnTo>
                      <a:pt x="3064" y="2414"/>
                    </a:lnTo>
                    <a:cubicBezTo>
                      <a:pt x="3064" y="2414"/>
                      <a:pt x="3118" y="2373"/>
                      <a:pt x="3139" y="2303"/>
                    </a:cubicBezTo>
                    <a:cubicBezTo>
                      <a:pt x="3160" y="2230"/>
                      <a:pt x="3103" y="2133"/>
                      <a:pt x="3056" y="2140"/>
                    </a:cubicBezTo>
                    <a:cubicBezTo>
                      <a:pt x="3009" y="2147"/>
                      <a:pt x="2924" y="2194"/>
                      <a:pt x="2860" y="2224"/>
                    </a:cubicBezTo>
                    <a:cubicBezTo>
                      <a:pt x="2796" y="2253"/>
                      <a:pt x="2739" y="2213"/>
                      <a:pt x="2734" y="2133"/>
                    </a:cubicBezTo>
                    <a:lnTo>
                      <a:pt x="2724" y="1988"/>
                    </a:lnTo>
                    <a:cubicBezTo>
                      <a:pt x="2719" y="1908"/>
                      <a:pt x="2769" y="1808"/>
                      <a:pt x="2837" y="1765"/>
                    </a:cubicBezTo>
                    <a:lnTo>
                      <a:pt x="2885" y="1735"/>
                    </a:lnTo>
                    <a:cubicBezTo>
                      <a:pt x="2953" y="1692"/>
                      <a:pt x="3053" y="1607"/>
                      <a:pt x="3078" y="1531"/>
                    </a:cubicBezTo>
                    <a:cubicBezTo>
                      <a:pt x="3078" y="1531"/>
                      <a:pt x="3078" y="1531"/>
                      <a:pt x="3078" y="1530"/>
                    </a:cubicBezTo>
                    <a:cubicBezTo>
                      <a:pt x="3103" y="1454"/>
                      <a:pt x="3027" y="1359"/>
                      <a:pt x="2970" y="1355"/>
                    </a:cubicBezTo>
                    <a:cubicBezTo>
                      <a:pt x="2914" y="1351"/>
                      <a:pt x="2809" y="1389"/>
                      <a:pt x="2732" y="1409"/>
                    </a:cubicBezTo>
                    <a:cubicBezTo>
                      <a:pt x="2656" y="1429"/>
                      <a:pt x="2587" y="1381"/>
                      <a:pt x="2579" y="1301"/>
                    </a:cubicBezTo>
                    <a:lnTo>
                      <a:pt x="2572" y="1228"/>
                    </a:lnTo>
                    <a:cubicBezTo>
                      <a:pt x="2564" y="1148"/>
                      <a:pt x="2605" y="1040"/>
                      <a:pt x="2664" y="985"/>
                    </a:cubicBezTo>
                    <a:lnTo>
                      <a:pt x="3241" y="456"/>
                    </a:lnTo>
                    <a:cubicBezTo>
                      <a:pt x="3300" y="402"/>
                      <a:pt x="3385" y="301"/>
                      <a:pt x="3396" y="222"/>
                    </a:cubicBezTo>
                    <a:cubicBezTo>
                      <a:pt x="3398" y="212"/>
                      <a:pt x="3399" y="202"/>
                      <a:pt x="3399" y="191"/>
                    </a:cubicBezTo>
                    <a:cubicBezTo>
                      <a:pt x="3403" y="111"/>
                      <a:pt x="3311" y="24"/>
                      <a:pt x="3231" y="2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îṩļídê">
              <a:extLst>
                <a:ext uri="{FF2B5EF4-FFF2-40B4-BE49-F238E27FC236}">
                  <a16:creationId xmlns:a16="http://schemas.microsoft.com/office/drawing/2014/main" id="{CA9E27CD-DE17-40B4-BBEC-5403916DF0EA}"/>
                </a:ext>
              </a:extLst>
            </p:cNvPr>
            <p:cNvGrpSpPr/>
            <p:nvPr/>
          </p:nvGrpSpPr>
          <p:grpSpPr>
            <a:xfrm>
              <a:off x="8298514" y="3783173"/>
              <a:ext cx="3221974" cy="1071838"/>
              <a:chOff x="8298514" y="3515971"/>
              <a:chExt cx="3221974" cy="1071838"/>
            </a:xfrm>
          </p:grpSpPr>
          <p:sp>
            <p:nvSpPr>
              <p:cNvPr id="18" name="ïṧ1ïdé">
                <a:extLst>
                  <a:ext uri="{FF2B5EF4-FFF2-40B4-BE49-F238E27FC236}">
                    <a16:creationId xmlns:a16="http://schemas.microsoft.com/office/drawing/2014/main" id="{6A0781BE-3C39-436D-B7F6-6A57E453E3CE}"/>
                  </a:ext>
                </a:extLst>
              </p:cNvPr>
              <p:cNvSpPr/>
              <p:nvPr/>
            </p:nvSpPr>
            <p:spPr bwMode="auto">
              <a:xfrm>
                <a:off x="8310385" y="4002350"/>
                <a:ext cx="3210103" cy="585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zh-CN" altLang="en-US" sz="1100" dirty="0" smtClean="0"/>
                  <a:t>提供强大的建包和发包的库。经过比较高的封装</a:t>
                </a:r>
                <a:endParaRPr lang="en-US" altLang="zh-CN" sz="1100" dirty="0"/>
              </a:p>
            </p:txBody>
          </p:sp>
          <p:sp>
            <p:nvSpPr>
              <p:cNvPr id="19" name="íṧḷíḓê">
                <a:extLst>
                  <a:ext uri="{FF2B5EF4-FFF2-40B4-BE49-F238E27FC236}">
                    <a16:creationId xmlns:a16="http://schemas.microsoft.com/office/drawing/2014/main" id="{B0497006-0E71-44C6-8459-32521EEF52C0}"/>
                  </a:ext>
                </a:extLst>
              </p:cNvPr>
              <p:cNvSpPr txBox="1"/>
              <p:nvPr/>
            </p:nvSpPr>
            <p:spPr bwMode="auto">
              <a:xfrm>
                <a:off x="8310385" y="3515971"/>
                <a:ext cx="3210103" cy="48637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sz="1600" dirty="0" err="1"/>
                  <a:t>Scapy</a:t>
                </a:r>
                <a:endParaRPr lang="en-US" altLang="zh-CN" sz="1600" b="1" dirty="0"/>
              </a:p>
            </p:txBody>
          </p: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0B49822E-A38B-41A5-9D4E-1C3DB6B95289}"/>
                  </a:ext>
                </a:extLst>
              </p:cNvPr>
              <p:cNvCxnSpPr/>
              <p:nvPr/>
            </p:nvCxnSpPr>
            <p:spPr>
              <a:xfrm>
                <a:off x="8310385" y="4002349"/>
                <a:ext cx="321010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îs1ïḓé">
                <a:extLst>
                  <a:ext uri="{FF2B5EF4-FFF2-40B4-BE49-F238E27FC236}">
                    <a16:creationId xmlns:a16="http://schemas.microsoft.com/office/drawing/2014/main" id="{77A75515-A807-427A-9D25-B914CD7C014A}"/>
                  </a:ext>
                </a:extLst>
              </p:cNvPr>
              <p:cNvSpPr/>
              <p:nvPr/>
            </p:nvSpPr>
            <p:spPr bwMode="auto">
              <a:xfrm>
                <a:off x="8298514" y="3658782"/>
                <a:ext cx="304842" cy="288904"/>
              </a:xfrm>
              <a:custGeom>
                <a:avLst/>
                <a:gdLst>
                  <a:gd name="T0" fmla="*/ 3025 w 3403"/>
                  <a:gd name="T1" fmla="*/ 97 h 3230"/>
                  <a:gd name="T2" fmla="*/ 2115 w 3403"/>
                  <a:gd name="T3" fmla="*/ 701 h 3230"/>
                  <a:gd name="T4" fmla="*/ 1903 w 3403"/>
                  <a:gd name="T5" fmla="*/ 468 h 3230"/>
                  <a:gd name="T6" fmla="*/ 2010 w 3403"/>
                  <a:gd name="T7" fmla="*/ 232 h 3230"/>
                  <a:gd name="T8" fmla="*/ 1758 w 3403"/>
                  <a:gd name="T9" fmla="*/ 258 h 3230"/>
                  <a:gd name="T10" fmla="*/ 1402 w 3403"/>
                  <a:gd name="T11" fmla="*/ 463 h 3230"/>
                  <a:gd name="T12" fmla="*/ 1066 w 3403"/>
                  <a:gd name="T13" fmla="*/ 281 h 3230"/>
                  <a:gd name="T14" fmla="*/ 1174 w 3403"/>
                  <a:gd name="T15" fmla="*/ 88 h 3230"/>
                  <a:gd name="T16" fmla="*/ 808 w 3403"/>
                  <a:gd name="T17" fmla="*/ 166 h 3230"/>
                  <a:gd name="T18" fmla="*/ 543 w 3403"/>
                  <a:gd name="T19" fmla="*/ 298 h 3230"/>
                  <a:gd name="T20" fmla="*/ 88 w 3403"/>
                  <a:gd name="T21" fmla="*/ 259 h 3230"/>
                  <a:gd name="T22" fmla="*/ 17 w 3403"/>
                  <a:gd name="T23" fmla="*/ 392 h 3230"/>
                  <a:gd name="T24" fmla="*/ 1455 w 3403"/>
                  <a:gd name="T25" fmla="*/ 1190 h 3230"/>
                  <a:gd name="T26" fmla="*/ 675 w 3403"/>
                  <a:gd name="T27" fmla="*/ 2064 h 3230"/>
                  <a:gd name="T28" fmla="*/ 343 w 3403"/>
                  <a:gd name="T29" fmla="*/ 2106 h 3230"/>
                  <a:gd name="T30" fmla="*/ 16 w 3403"/>
                  <a:gd name="T31" fmla="*/ 2229 h 3230"/>
                  <a:gd name="T32" fmla="*/ 450 w 3403"/>
                  <a:gd name="T33" fmla="*/ 2556 h 3230"/>
                  <a:gd name="T34" fmla="*/ 751 w 3403"/>
                  <a:gd name="T35" fmla="*/ 3027 h 3230"/>
                  <a:gd name="T36" fmla="*/ 887 w 3403"/>
                  <a:gd name="T37" fmla="*/ 2925 h 3230"/>
                  <a:gd name="T38" fmla="*/ 886 w 3403"/>
                  <a:gd name="T39" fmla="*/ 2682 h 3230"/>
                  <a:gd name="T40" fmla="*/ 1876 w 3403"/>
                  <a:gd name="T41" fmla="*/ 1694 h 3230"/>
                  <a:gd name="T42" fmla="*/ 2620 w 3403"/>
                  <a:gd name="T43" fmla="*/ 3058 h 3230"/>
                  <a:gd name="T44" fmla="*/ 2792 w 3403"/>
                  <a:gd name="T45" fmla="*/ 2914 h 3230"/>
                  <a:gd name="T46" fmla="*/ 2878 w 3403"/>
                  <a:gd name="T47" fmla="*/ 2564 h 3230"/>
                  <a:gd name="T48" fmla="*/ 3139 w 3403"/>
                  <a:gd name="T49" fmla="*/ 2303 h 3230"/>
                  <a:gd name="T50" fmla="*/ 2860 w 3403"/>
                  <a:gd name="T51" fmla="*/ 2224 h 3230"/>
                  <a:gd name="T52" fmla="*/ 2724 w 3403"/>
                  <a:gd name="T53" fmla="*/ 1988 h 3230"/>
                  <a:gd name="T54" fmla="*/ 2885 w 3403"/>
                  <a:gd name="T55" fmla="*/ 1735 h 3230"/>
                  <a:gd name="T56" fmla="*/ 3078 w 3403"/>
                  <a:gd name="T57" fmla="*/ 1530 h 3230"/>
                  <a:gd name="T58" fmla="*/ 2732 w 3403"/>
                  <a:gd name="T59" fmla="*/ 1409 h 3230"/>
                  <a:gd name="T60" fmla="*/ 2572 w 3403"/>
                  <a:gd name="T61" fmla="*/ 1228 h 3230"/>
                  <a:gd name="T62" fmla="*/ 3241 w 3403"/>
                  <a:gd name="T63" fmla="*/ 456 h 3230"/>
                  <a:gd name="T64" fmla="*/ 3399 w 3403"/>
                  <a:gd name="T65" fmla="*/ 191 h 3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03" h="3230">
                    <a:moveTo>
                      <a:pt x="3231" y="22"/>
                    </a:moveTo>
                    <a:cubicBezTo>
                      <a:pt x="3165" y="21"/>
                      <a:pt x="3087" y="36"/>
                      <a:pt x="3025" y="97"/>
                    </a:cubicBezTo>
                    <a:lnTo>
                      <a:pt x="2361" y="659"/>
                    </a:lnTo>
                    <a:cubicBezTo>
                      <a:pt x="2300" y="711"/>
                      <a:pt x="2190" y="729"/>
                      <a:pt x="2115" y="701"/>
                    </a:cubicBezTo>
                    <a:lnTo>
                      <a:pt x="1956" y="639"/>
                    </a:lnTo>
                    <a:cubicBezTo>
                      <a:pt x="1882" y="611"/>
                      <a:pt x="1858" y="534"/>
                      <a:pt x="1903" y="468"/>
                    </a:cubicBezTo>
                    <a:lnTo>
                      <a:pt x="2015" y="303"/>
                    </a:lnTo>
                    <a:cubicBezTo>
                      <a:pt x="2037" y="272"/>
                      <a:pt x="2028" y="249"/>
                      <a:pt x="2010" y="232"/>
                    </a:cubicBezTo>
                    <a:cubicBezTo>
                      <a:pt x="1979" y="201"/>
                      <a:pt x="1893" y="177"/>
                      <a:pt x="1841" y="199"/>
                    </a:cubicBezTo>
                    <a:cubicBezTo>
                      <a:pt x="1793" y="220"/>
                      <a:pt x="1758" y="258"/>
                      <a:pt x="1758" y="258"/>
                    </a:cubicBezTo>
                    <a:lnTo>
                      <a:pt x="1643" y="383"/>
                    </a:lnTo>
                    <a:cubicBezTo>
                      <a:pt x="1588" y="442"/>
                      <a:pt x="1481" y="478"/>
                      <a:pt x="1402" y="463"/>
                    </a:cubicBezTo>
                    <a:lnTo>
                      <a:pt x="1131" y="413"/>
                    </a:lnTo>
                    <a:cubicBezTo>
                      <a:pt x="1052" y="398"/>
                      <a:pt x="1023" y="339"/>
                      <a:pt x="1066" y="281"/>
                    </a:cubicBezTo>
                    <a:lnTo>
                      <a:pt x="1143" y="177"/>
                    </a:lnTo>
                    <a:cubicBezTo>
                      <a:pt x="1170" y="141"/>
                      <a:pt x="1177" y="112"/>
                      <a:pt x="1174" y="88"/>
                    </a:cubicBezTo>
                    <a:cubicBezTo>
                      <a:pt x="1167" y="35"/>
                      <a:pt x="1068" y="0"/>
                      <a:pt x="1008" y="15"/>
                    </a:cubicBezTo>
                    <a:cubicBezTo>
                      <a:pt x="947" y="30"/>
                      <a:pt x="860" y="106"/>
                      <a:pt x="808" y="166"/>
                    </a:cubicBezTo>
                    <a:lnTo>
                      <a:pt x="783" y="194"/>
                    </a:lnTo>
                    <a:cubicBezTo>
                      <a:pt x="731" y="254"/>
                      <a:pt x="623" y="300"/>
                      <a:pt x="543" y="298"/>
                    </a:cubicBezTo>
                    <a:lnTo>
                      <a:pt x="315" y="289"/>
                    </a:lnTo>
                    <a:cubicBezTo>
                      <a:pt x="235" y="286"/>
                      <a:pt x="136" y="255"/>
                      <a:pt x="88" y="259"/>
                    </a:cubicBezTo>
                    <a:cubicBezTo>
                      <a:pt x="63" y="261"/>
                      <a:pt x="39" y="274"/>
                      <a:pt x="22" y="310"/>
                    </a:cubicBezTo>
                    <a:cubicBezTo>
                      <a:pt x="22" y="310"/>
                      <a:pt x="6" y="352"/>
                      <a:pt x="17" y="392"/>
                    </a:cubicBezTo>
                    <a:cubicBezTo>
                      <a:pt x="30" y="436"/>
                      <a:pt x="128" y="482"/>
                      <a:pt x="198" y="521"/>
                    </a:cubicBezTo>
                    <a:cubicBezTo>
                      <a:pt x="508" y="689"/>
                      <a:pt x="1174" y="1042"/>
                      <a:pt x="1455" y="1190"/>
                    </a:cubicBezTo>
                    <a:cubicBezTo>
                      <a:pt x="1525" y="1227"/>
                      <a:pt x="1534" y="1301"/>
                      <a:pt x="1474" y="1354"/>
                    </a:cubicBezTo>
                    <a:lnTo>
                      <a:pt x="675" y="2064"/>
                    </a:lnTo>
                    <a:cubicBezTo>
                      <a:pt x="615" y="2117"/>
                      <a:pt x="503" y="2145"/>
                      <a:pt x="426" y="2126"/>
                    </a:cubicBezTo>
                    <a:lnTo>
                      <a:pt x="343" y="2106"/>
                    </a:lnTo>
                    <a:cubicBezTo>
                      <a:pt x="265" y="2087"/>
                      <a:pt x="171" y="2068"/>
                      <a:pt x="138" y="2084"/>
                    </a:cubicBezTo>
                    <a:cubicBezTo>
                      <a:pt x="106" y="2100"/>
                      <a:pt x="33" y="2160"/>
                      <a:pt x="16" y="2229"/>
                    </a:cubicBezTo>
                    <a:cubicBezTo>
                      <a:pt x="0" y="2297"/>
                      <a:pt x="113" y="2381"/>
                      <a:pt x="187" y="2411"/>
                    </a:cubicBezTo>
                    <a:cubicBezTo>
                      <a:pt x="276" y="2448"/>
                      <a:pt x="384" y="2486"/>
                      <a:pt x="450" y="2556"/>
                    </a:cubicBezTo>
                    <a:cubicBezTo>
                      <a:pt x="534" y="2647"/>
                      <a:pt x="587" y="2760"/>
                      <a:pt x="619" y="2847"/>
                    </a:cubicBezTo>
                    <a:cubicBezTo>
                      <a:pt x="647" y="2922"/>
                      <a:pt x="693" y="3036"/>
                      <a:pt x="751" y="3027"/>
                    </a:cubicBezTo>
                    <a:cubicBezTo>
                      <a:pt x="800" y="3019"/>
                      <a:pt x="841" y="2975"/>
                      <a:pt x="841" y="2975"/>
                    </a:cubicBezTo>
                    <a:cubicBezTo>
                      <a:pt x="841" y="2975"/>
                      <a:pt x="861" y="2953"/>
                      <a:pt x="887" y="2925"/>
                    </a:cubicBezTo>
                    <a:cubicBezTo>
                      <a:pt x="912" y="2897"/>
                      <a:pt x="917" y="2812"/>
                      <a:pt x="898" y="2734"/>
                    </a:cubicBezTo>
                    <a:lnTo>
                      <a:pt x="886" y="2682"/>
                    </a:lnTo>
                    <a:cubicBezTo>
                      <a:pt x="867" y="2604"/>
                      <a:pt x="902" y="2500"/>
                      <a:pt x="963" y="2449"/>
                    </a:cubicBezTo>
                    <a:lnTo>
                      <a:pt x="1876" y="1694"/>
                    </a:lnTo>
                    <a:cubicBezTo>
                      <a:pt x="1938" y="1643"/>
                      <a:pt x="2014" y="1661"/>
                      <a:pt x="2046" y="1735"/>
                    </a:cubicBezTo>
                    <a:lnTo>
                      <a:pt x="2620" y="3058"/>
                    </a:lnTo>
                    <a:cubicBezTo>
                      <a:pt x="2652" y="3131"/>
                      <a:pt x="2767" y="3230"/>
                      <a:pt x="2792" y="3154"/>
                    </a:cubicBezTo>
                    <a:cubicBezTo>
                      <a:pt x="2806" y="3111"/>
                      <a:pt x="2810" y="3037"/>
                      <a:pt x="2792" y="2914"/>
                    </a:cubicBezTo>
                    <a:cubicBezTo>
                      <a:pt x="2792" y="2914"/>
                      <a:pt x="2786" y="2856"/>
                      <a:pt x="2779" y="2784"/>
                    </a:cubicBezTo>
                    <a:cubicBezTo>
                      <a:pt x="2771" y="2713"/>
                      <a:pt x="2815" y="2614"/>
                      <a:pt x="2878" y="2564"/>
                    </a:cubicBezTo>
                    <a:lnTo>
                      <a:pt x="3064" y="2414"/>
                    </a:lnTo>
                    <a:cubicBezTo>
                      <a:pt x="3064" y="2414"/>
                      <a:pt x="3118" y="2373"/>
                      <a:pt x="3139" y="2303"/>
                    </a:cubicBezTo>
                    <a:cubicBezTo>
                      <a:pt x="3160" y="2230"/>
                      <a:pt x="3103" y="2133"/>
                      <a:pt x="3056" y="2140"/>
                    </a:cubicBezTo>
                    <a:cubicBezTo>
                      <a:pt x="3009" y="2147"/>
                      <a:pt x="2924" y="2194"/>
                      <a:pt x="2860" y="2224"/>
                    </a:cubicBezTo>
                    <a:cubicBezTo>
                      <a:pt x="2796" y="2253"/>
                      <a:pt x="2739" y="2213"/>
                      <a:pt x="2734" y="2133"/>
                    </a:cubicBezTo>
                    <a:lnTo>
                      <a:pt x="2724" y="1988"/>
                    </a:lnTo>
                    <a:cubicBezTo>
                      <a:pt x="2719" y="1908"/>
                      <a:pt x="2769" y="1808"/>
                      <a:pt x="2837" y="1765"/>
                    </a:cubicBezTo>
                    <a:lnTo>
                      <a:pt x="2885" y="1735"/>
                    </a:lnTo>
                    <a:cubicBezTo>
                      <a:pt x="2953" y="1692"/>
                      <a:pt x="3053" y="1607"/>
                      <a:pt x="3078" y="1531"/>
                    </a:cubicBezTo>
                    <a:cubicBezTo>
                      <a:pt x="3078" y="1531"/>
                      <a:pt x="3078" y="1531"/>
                      <a:pt x="3078" y="1530"/>
                    </a:cubicBezTo>
                    <a:cubicBezTo>
                      <a:pt x="3103" y="1454"/>
                      <a:pt x="3027" y="1359"/>
                      <a:pt x="2970" y="1355"/>
                    </a:cubicBezTo>
                    <a:cubicBezTo>
                      <a:pt x="2914" y="1351"/>
                      <a:pt x="2809" y="1389"/>
                      <a:pt x="2732" y="1409"/>
                    </a:cubicBezTo>
                    <a:cubicBezTo>
                      <a:pt x="2656" y="1429"/>
                      <a:pt x="2587" y="1381"/>
                      <a:pt x="2579" y="1301"/>
                    </a:cubicBezTo>
                    <a:lnTo>
                      <a:pt x="2572" y="1228"/>
                    </a:lnTo>
                    <a:cubicBezTo>
                      <a:pt x="2564" y="1148"/>
                      <a:pt x="2605" y="1040"/>
                      <a:pt x="2664" y="985"/>
                    </a:cubicBezTo>
                    <a:lnTo>
                      <a:pt x="3241" y="456"/>
                    </a:lnTo>
                    <a:cubicBezTo>
                      <a:pt x="3300" y="402"/>
                      <a:pt x="3385" y="301"/>
                      <a:pt x="3396" y="222"/>
                    </a:cubicBezTo>
                    <a:cubicBezTo>
                      <a:pt x="3398" y="212"/>
                      <a:pt x="3399" y="202"/>
                      <a:pt x="3399" y="191"/>
                    </a:cubicBezTo>
                    <a:cubicBezTo>
                      <a:pt x="3403" y="111"/>
                      <a:pt x="3311" y="24"/>
                      <a:pt x="3231" y="2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í$líḓe">
              <a:extLst>
                <a:ext uri="{FF2B5EF4-FFF2-40B4-BE49-F238E27FC236}">
                  <a16:creationId xmlns:a16="http://schemas.microsoft.com/office/drawing/2014/main" id="{DDD1EA36-10F3-4B72-A6DA-E97A78F0F41B}"/>
                </a:ext>
              </a:extLst>
            </p:cNvPr>
            <p:cNvGrpSpPr/>
            <p:nvPr/>
          </p:nvGrpSpPr>
          <p:grpSpPr>
            <a:xfrm>
              <a:off x="8298514" y="5074962"/>
              <a:ext cx="3221974" cy="1071838"/>
              <a:chOff x="8298514" y="4807760"/>
              <a:chExt cx="3221974" cy="1071838"/>
            </a:xfrm>
          </p:grpSpPr>
          <p:sp>
            <p:nvSpPr>
              <p:cNvPr id="14" name="íş1íḋê">
                <a:extLst>
                  <a:ext uri="{FF2B5EF4-FFF2-40B4-BE49-F238E27FC236}">
                    <a16:creationId xmlns:a16="http://schemas.microsoft.com/office/drawing/2014/main" id="{41B124D6-450F-4E4C-86CE-EC7EEFE7703E}"/>
                  </a:ext>
                </a:extLst>
              </p:cNvPr>
              <p:cNvSpPr/>
              <p:nvPr/>
            </p:nvSpPr>
            <p:spPr bwMode="auto">
              <a:xfrm>
                <a:off x="8310385" y="5294139"/>
                <a:ext cx="3210103" cy="585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en-US" altLang="zh-CN" sz="1100" dirty="0" smtClean="0"/>
                  <a:t>Linux</a:t>
                </a:r>
                <a:r>
                  <a:rPr lang="zh-CN" altLang="en-US" sz="1100" dirty="0" smtClean="0"/>
                  <a:t>内核控制网卡进行发包</a:t>
                </a:r>
                <a:endParaRPr lang="en-US" altLang="zh-CN" sz="1100" dirty="0"/>
              </a:p>
            </p:txBody>
          </p:sp>
          <p:sp>
            <p:nvSpPr>
              <p:cNvPr id="15" name="iśḻiḓe">
                <a:extLst>
                  <a:ext uri="{FF2B5EF4-FFF2-40B4-BE49-F238E27FC236}">
                    <a16:creationId xmlns:a16="http://schemas.microsoft.com/office/drawing/2014/main" id="{E064DB7B-FFFF-417C-90E8-A63AC07448E3}"/>
                  </a:ext>
                </a:extLst>
              </p:cNvPr>
              <p:cNvSpPr txBox="1"/>
              <p:nvPr/>
            </p:nvSpPr>
            <p:spPr bwMode="auto">
              <a:xfrm>
                <a:off x="8310385" y="4807760"/>
                <a:ext cx="3210103" cy="48637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indent="-342900" algn="r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600" dirty="0" err="1"/>
                  <a:t>Raw_socket</a:t>
                </a:r>
                <a:r>
                  <a:rPr lang="en-US" altLang="zh-CN" sz="1600" dirty="0"/>
                  <a:t>()</a:t>
                </a: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B488F31E-984C-4914-8E40-EB11603B14F5}"/>
                  </a:ext>
                </a:extLst>
              </p:cNvPr>
              <p:cNvCxnSpPr/>
              <p:nvPr/>
            </p:nvCxnSpPr>
            <p:spPr>
              <a:xfrm>
                <a:off x="8310385" y="5294138"/>
                <a:ext cx="321010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îṩļide">
                <a:extLst>
                  <a:ext uri="{FF2B5EF4-FFF2-40B4-BE49-F238E27FC236}">
                    <a16:creationId xmlns:a16="http://schemas.microsoft.com/office/drawing/2014/main" id="{3FDB5AA5-1B26-43CB-8CB6-8C801ED5B122}"/>
                  </a:ext>
                </a:extLst>
              </p:cNvPr>
              <p:cNvSpPr/>
              <p:nvPr/>
            </p:nvSpPr>
            <p:spPr bwMode="auto">
              <a:xfrm>
                <a:off x="8298514" y="4950571"/>
                <a:ext cx="304842" cy="288904"/>
              </a:xfrm>
              <a:custGeom>
                <a:avLst/>
                <a:gdLst>
                  <a:gd name="T0" fmla="*/ 3025 w 3403"/>
                  <a:gd name="T1" fmla="*/ 97 h 3230"/>
                  <a:gd name="T2" fmla="*/ 2115 w 3403"/>
                  <a:gd name="T3" fmla="*/ 701 h 3230"/>
                  <a:gd name="T4" fmla="*/ 1903 w 3403"/>
                  <a:gd name="T5" fmla="*/ 468 h 3230"/>
                  <a:gd name="T6" fmla="*/ 2010 w 3403"/>
                  <a:gd name="T7" fmla="*/ 232 h 3230"/>
                  <a:gd name="T8" fmla="*/ 1758 w 3403"/>
                  <a:gd name="T9" fmla="*/ 258 h 3230"/>
                  <a:gd name="T10" fmla="*/ 1402 w 3403"/>
                  <a:gd name="T11" fmla="*/ 463 h 3230"/>
                  <a:gd name="T12" fmla="*/ 1066 w 3403"/>
                  <a:gd name="T13" fmla="*/ 281 h 3230"/>
                  <a:gd name="T14" fmla="*/ 1174 w 3403"/>
                  <a:gd name="T15" fmla="*/ 88 h 3230"/>
                  <a:gd name="T16" fmla="*/ 808 w 3403"/>
                  <a:gd name="T17" fmla="*/ 166 h 3230"/>
                  <a:gd name="T18" fmla="*/ 543 w 3403"/>
                  <a:gd name="T19" fmla="*/ 298 h 3230"/>
                  <a:gd name="T20" fmla="*/ 88 w 3403"/>
                  <a:gd name="T21" fmla="*/ 259 h 3230"/>
                  <a:gd name="T22" fmla="*/ 17 w 3403"/>
                  <a:gd name="T23" fmla="*/ 392 h 3230"/>
                  <a:gd name="T24" fmla="*/ 1455 w 3403"/>
                  <a:gd name="T25" fmla="*/ 1190 h 3230"/>
                  <a:gd name="T26" fmla="*/ 675 w 3403"/>
                  <a:gd name="T27" fmla="*/ 2064 h 3230"/>
                  <a:gd name="T28" fmla="*/ 343 w 3403"/>
                  <a:gd name="T29" fmla="*/ 2106 h 3230"/>
                  <a:gd name="T30" fmla="*/ 16 w 3403"/>
                  <a:gd name="T31" fmla="*/ 2229 h 3230"/>
                  <a:gd name="T32" fmla="*/ 450 w 3403"/>
                  <a:gd name="T33" fmla="*/ 2556 h 3230"/>
                  <a:gd name="T34" fmla="*/ 751 w 3403"/>
                  <a:gd name="T35" fmla="*/ 3027 h 3230"/>
                  <a:gd name="T36" fmla="*/ 887 w 3403"/>
                  <a:gd name="T37" fmla="*/ 2925 h 3230"/>
                  <a:gd name="T38" fmla="*/ 886 w 3403"/>
                  <a:gd name="T39" fmla="*/ 2682 h 3230"/>
                  <a:gd name="T40" fmla="*/ 1876 w 3403"/>
                  <a:gd name="T41" fmla="*/ 1694 h 3230"/>
                  <a:gd name="T42" fmla="*/ 2620 w 3403"/>
                  <a:gd name="T43" fmla="*/ 3058 h 3230"/>
                  <a:gd name="T44" fmla="*/ 2792 w 3403"/>
                  <a:gd name="T45" fmla="*/ 2914 h 3230"/>
                  <a:gd name="T46" fmla="*/ 2878 w 3403"/>
                  <a:gd name="T47" fmla="*/ 2564 h 3230"/>
                  <a:gd name="T48" fmla="*/ 3139 w 3403"/>
                  <a:gd name="T49" fmla="*/ 2303 h 3230"/>
                  <a:gd name="T50" fmla="*/ 2860 w 3403"/>
                  <a:gd name="T51" fmla="*/ 2224 h 3230"/>
                  <a:gd name="T52" fmla="*/ 2724 w 3403"/>
                  <a:gd name="T53" fmla="*/ 1988 h 3230"/>
                  <a:gd name="T54" fmla="*/ 2885 w 3403"/>
                  <a:gd name="T55" fmla="*/ 1735 h 3230"/>
                  <a:gd name="T56" fmla="*/ 3078 w 3403"/>
                  <a:gd name="T57" fmla="*/ 1530 h 3230"/>
                  <a:gd name="T58" fmla="*/ 2732 w 3403"/>
                  <a:gd name="T59" fmla="*/ 1409 h 3230"/>
                  <a:gd name="T60" fmla="*/ 2572 w 3403"/>
                  <a:gd name="T61" fmla="*/ 1228 h 3230"/>
                  <a:gd name="T62" fmla="*/ 3241 w 3403"/>
                  <a:gd name="T63" fmla="*/ 456 h 3230"/>
                  <a:gd name="T64" fmla="*/ 3399 w 3403"/>
                  <a:gd name="T65" fmla="*/ 191 h 3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03" h="3230">
                    <a:moveTo>
                      <a:pt x="3231" y="22"/>
                    </a:moveTo>
                    <a:cubicBezTo>
                      <a:pt x="3165" y="21"/>
                      <a:pt x="3087" y="36"/>
                      <a:pt x="3025" y="97"/>
                    </a:cubicBezTo>
                    <a:lnTo>
                      <a:pt x="2361" y="659"/>
                    </a:lnTo>
                    <a:cubicBezTo>
                      <a:pt x="2300" y="711"/>
                      <a:pt x="2190" y="729"/>
                      <a:pt x="2115" y="701"/>
                    </a:cubicBezTo>
                    <a:lnTo>
                      <a:pt x="1956" y="639"/>
                    </a:lnTo>
                    <a:cubicBezTo>
                      <a:pt x="1882" y="611"/>
                      <a:pt x="1858" y="534"/>
                      <a:pt x="1903" y="468"/>
                    </a:cubicBezTo>
                    <a:lnTo>
                      <a:pt x="2015" y="303"/>
                    </a:lnTo>
                    <a:cubicBezTo>
                      <a:pt x="2037" y="272"/>
                      <a:pt x="2028" y="249"/>
                      <a:pt x="2010" y="232"/>
                    </a:cubicBezTo>
                    <a:cubicBezTo>
                      <a:pt x="1979" y="201"/>
                      <a:pt x="1893" y="177"/>
                      <a:pt x="1841" y="199"/>
                    </a:cubicBezTo>
                    <a:cubicBezTo>
                      <a:pt x="1793" y="220"/>
                      <a:pt x="1758" y="258"/>
                      <a:pt x="1758" y="258"/>
                    </a:cubicBezTo>
                    <a:lnTo>
                      <a:pt x="1643" y="383"/>
                    </a:lnTo>
                    <a:cubicBezTo>
                      <a:pt x="1588" y="442"/>
                      <a:pt x="1481" y="478"/>
                      <a:pt x="1402" y="463"/>
                    </a:cubicBezTo>
                    <a:lnTo>
                      <a:pt x="1131" y="413"/>
                    </a:lnTo>
                    <a:cubicBezTo>
                      <a:pt x="1052" y="398"/>
                      <a:pt x="1023" y="339"/>
                      <a:pt x="1066" y="281"/>
                    </a:cubicBezTo>
                    <a:lnTo>
                      <a:pt x="1143" y="177"/>
                    </a:lnTo>
                    <a:cubicBezTo>
                      <a:pt x="1170" y="141"/>
                      <a:pt x="1177" y="112"/>
                      <a:pt x="1174" y="88"/>
                    </a:cubicBezTo>
                    <a:cubicBezTo>
                      <a:pt x="1167" y="35"/>
                      <a:pt x="1068" y="0"/>
                      <a:pt x="1008" y="15"/>
                    </a:cubicBezTo>
                    <a:cubicBezTo>
                      <a:pt x="947" y="30"/>
                      <a:pt x="860" y="106"/>
                      <a:pt x="808" y="166"/>
                    </a:cubicBezTo>
                    <a:lnTo>
                      <a:pt x="783" y="194"/>
                    </a:lnTo>
                    <a:cubicBezTo>
                      <a:pt x="731" y="254"/>
                      <a:pt x="623" y="300"/>
                      <a:pt x="543" y="298"/>
                    </a:cubicBezTo>
                    <a:lnTo>
                      <a:pt x="315" y="289"/>
                    </a:lnTo>
                    <a:cubicBezTo>
                      <a:pt x="235" y="286"/>
                      <a:pt x="136" y="255"/>
                      <a:pt x="88" y="259"/>
                    </a:cubicBezTo>
                    <a:cubicBezTo>
                      <a:pt x="63" y="261"/>
                      <a:pt x="39" y="274"/>
                      <a:pt x="22" y="310"/>
                    </a:cubicBezTo>
                    <a:cubicBezTo>
                      <a:pt x="22" y="310"/>
                      <a:pt x="6" y="352"/>
                      <a:pt x="17" y="392"/>
                    </a:cubicBezTo>
                    <a:cubicBezTo>
                      <a:pt x="30" y="436"/>
                      <a:pt x="128" y="482"/>
                      <a:pt x="198" y="521"/>
                    </a:cubicBezTo>
                    <a:cubicBezTo>
                      <a:pt x="508" y="689"/>
                      <a:pt x="1174" y="1042"/>
                      <a:pt x="1455" y="1190"/>
                    </a:cubicBezTo>
                    <a:cubicBezTo>
                      <a:pt x="1525" y="1227"/>
                      <a:pt x="1534" y="1301"/>
                      <a:pt x="1474" y="1354"/>
                    </a:cubicBezTo>
                    <a:lnTo>
                      <a:pt x="675" y="2064"/>
                    </a:lnTo>
                    <a:cubicBezTo>
                      <a:pt x="615" y="2117"/>
                      <a:pt x="503" y="2145"/>
                      <a:pt x="426" y="2126"/>
                    </a:cubicBezTo>
                    <a:lnTo>
                      <a:pt x="343" y="2106"/>
                    </a:lnTo>
                    <a:cubicBezTo>
                      <a:pt x="265" y="2087"/>
                      <a:pt x="171" y="2068"/>
                      <a:pt x="138" y="2084"/>
                    </a:cubicBezTo>
                    <a:cubicBezTo>
                      <a:pt x="106" y="2100"/>
                      <a:pt x="33" y="2160"/>
                      <a:pt x="16" y="2229"/>
                    </a:cubicBezTo>
                    <a:cubicBezTo>
                      <a:pt x="0" y="2297"/>
                      <a:pt x="113" y="2381"/>
                      <a:pt x="187" y="2411"/>
                    </a:cubicBezTo>
                    <a:cubicBezTo>
                      <a:pt x="276" y="2448"/>
                      <a:pt x="384" y="2486"/>
                      <a:pt x="450" y="2556"/>
                    </a:cubicBezTo>
                    <a:cubicBezTo>
                      <a:pt x="534" y="2647"/>
                      <a:pt x="587" y="2760"/>
                      <a:pt x="619" y="2847"/>
                    </a:cubicBezTo>
                    <a:cubicBezTo>
                      <a:pt x="647" y="2922"/>
                      <a:pt x="693" y="3036"/>
                      <a:pt x="751" y="3027"/>
                    </a:cubicBezTo>
                    <a:cubicBezTo>
                      <a:pt x="800" y="3019"/>
                      <a:pt x="841" y="2975"/>
                      <a:pt x="841" y="2975"/>
                    </a:cubicBezTo>
                    <a:cubicBezTo>
                      <a:pt x="841" y="2975"/>
                      <a:pt x="861" y="2953"/>
                      <a:pt x="887" y="2925"/>
                    </a:cubicBezTo>
                    <a:cubicBezTo>
                      <a:pt x="912" y="2897"/>
                      <a:pt x="917" y="2812"/>
                      <a:pt x="898" y="2734"/>
                    </a:cubicBezTo>
                    <a:lnTo>
                      <a:pt x="886" y="2682"/>
                    </a:lnTo>
                    <a:cubicBezTo>
                      <a:pt x="867" y="2604"/>
                      <a:pt x="902" y="2500"/>
                      <a:pt x="963" y="2449"/>
                    </a:cubicBezTo>
                    <a:lnTo>
                      <a:pt x="1876" y="1694"/>
                    </a:lnTo>
                    <a:cubicBezTo>
                      <a:pt x="1938" y="1643"/>
                      <a:pt x="2014" y="1661"/>
                      <a:pt x="2046" y="1735"/>
                    </a:cubicBezTo>
                    <a:lnTo>
                      <a:pt x="2620" y="3058"/>
                    </a:lnTo>
                    <a:cubicBezTo>
                      <a:pt x="2652" y="3131"/>
                      <a:pt x="2767" y="3230"/>
                      <a:pt x="2792" y="3154"/>
                    </a:cubicBezTo>
                    <a:cubicBezTo>
                      <a:pt x="2806" y="3111"/>
                      <a:pt x="2810" y="3037"/>
                      <a:pt x="2792" y="2914"/>
                    </a:cubicBezTo>
                    <a:cubicBezTo>
                      <a:pt x="2792" y="2914"/>
                      <a:pt x="2786" y="2856"/>
                      <a:pt x="2779" y="2784"/>
                    </a:cubicBezTo>
                    <a:cubicBezTo>
                      <a:pt x="2771" y="2713"/>
                      <a:pt x="2815" y="2614"/>
                      <a:pt x="2878" y="2564"/>
                    </a:cubicBezTo>
                    <a:lnTo>
                      <a:pt x="3064" y="2414"/>
                    </a:lnTo>
                    <a:cubicBezTo>
                      <a:pt x="3064" y="2414"/>
                      <a:pt x="3118" y="2373"/>
                      <a:pt x="3139" y="2303"/>
                    </a:cubicBezTo>
                    <a:cubicBezTo>
                      <a:pt x="3160" y="2230"/>
                      <a:pt x="3103" y="2133"/>
                      <a:pt x="3056" y="2140"/>
                    </a:cubicBezTo>
                    <a:cubicBezTo>
                      <a:pt x="3009" y="2147"/>
                      <a:pt x="2924" y="2194"/>
                      <a:pt x="2860" y="2224"/>
                    </a:cubicBezTo>
                    <a:cubicBezTo>
                      <a:pt x="2796" y="2253"/>
                      <a:pt x="2739" y="2213"/>
                      <a:pt x="2734" y="2133"/>
                    </a:cubicBezTo>
                    <a:lnTo>
                      <a:pt x="2724" y="1988"/>
                    </a:lnTo>
                    <a:cubicBezTo>
                      <a:pt x="2719" y="1908"/>
                      <a:pt x="2769" y="1808"/>
                      <a:pt x="2837" y="1765"/>
                    </a:cubicBezTo>
                    <a:lnTo>
                      <a:pt x="2885" y="1735"/>
                    </a:lnTo>
                    <a:cubicBezTo>
                      <a:pt x="2953" y="1692"/>
                      <a:pt x="3053" y="1607"/>
                      <a:pt x="3078" y="1531"/>
                    </a:cubicBezTo>
                    <a:cubicBezTo>
                      <a:pt x="3078" y="1531"/>
                      <a:pt x="3078" y="1531"/>
                      <a:pt x="3078" y="1530"/>
                    </a:cubicBezTo>
                    <a:cubicBezTo>
                      <a:pt x="3103" y="1454"/>
                      <a:pt x="3027" y="1359"/>
                      <a:pt x="2970" y="1355"/>
                    </a:cubicBezTo>
                    <a:cubicBezTo>
                      <a:pt x="2914" y="1351"/>
                      <a:pt x="2809" y="1389"/>
                      <a:pt x="2732" y="1409"/>
                    </a:cubicBezTo>
                    <a:cubicBezTo>
                      <a:pt x="2656" y="1429"/>
                      <a:pt x="2587" y="1381"/>
                      <a:pt x="2579" y="1301"/>
                    </a:cubicBezTo>
                    <a:lnTo>
                      <a:pt x="2572" y="1228"/>
                    </a:lnTo>
                    <a:cubicBezTo>
                      <a:pt x="2564" y="1148"/>
                      <a:pt x="2605" y="1040"/>
                      <a:pt x="2664" y="985"/>
                    </a:cubicBezTo>
                    <a:lnTo>
                      <a:pt x="3241" y="456"/>
                    </a:lnTo>
                    <a:cubicBezTo>
                      <a:pt x="3300" y="402"/>
                      <a:pt x="3385" y="301"/>
                      <a:pt x="3396" y="222"/>
                    </a:cubicBezTo>
                    <a:cubicBezTo>
                      <a:pt x="3398" y="212"/>
                      <a:pt x="3399" y="202"/>
                      <a:pt x="3399" y="191"/>
                    </a:cubicBezTo>
                    <a:cubicBezTo>
                      <a:pt x="3403" y="111"/>
                      <a:pt x="3311" y="24"/>
                      <a:pt x="3231" y="2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" name="iş1iḍé">
              <a:extLst>
                <a:ext uri="{FF2B5EF4-FFF2-40B4-BE49-F238E27FC236}">
                  <a16:creationId xmlns:a16="http://schemas.microsoft.com/office/drawing/2014/main" id="{F7260079-51BA-4148-BFBA-5348AE8D7FC5}"/>
                </a:ext>
              </a:extLst>
            </p:cNvPr>
            <p:cNvSpPr txBox="1"/>
            <p:nvPr/>
          </p:nvSpPr>
          <p:spPr>
            <a:xfrm>
              <a:off x="673099" y="1130300"/>
              <a:ext cx="10845800" cy="9073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800" b="0" i="1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收包                               发包</a:t>
              </a:r>
              <a:endParaRPr kumimoji="0" lang="en-US" sz="2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1256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01744" y="1821131"/>
            <a:ext cx="5305874" cy="397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关于 </a:t>
            </a:r>
            <a:r>
              <a:rPr lang="en-US" altLang="zh-CN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Libpcap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lang="en-US" altLang="zh-CN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支持在链路层（网络层发包）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只能以 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Ethernet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的形式发包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只能以字节流的形式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16" y="2590620"/>
            <a:ext cx="6855509" cy="38562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727" y="769217"/>
            <a:ext cx="6710363" cy="409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01744" y="1821131"/>
            <a:ext cx="5305874" cy="397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关于 </a:t>
            </a:r>
            <a:r>
              <a:rPr lang="en-US" altLang="zh-CN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Scapy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lang="en-US" altLang="zh-CN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支持在链路层（网络层）发包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提供组包的模板（自动查找缺省内容）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跨平台兼容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07618" y="1821131"/>
            <a:ext cx="5305874" cy="1496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另一方面：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无法对字节流操作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文档感人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2814779"/>
            <a:ext cx="7992870" cy="449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1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无线网络中的攻击技术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703800" y="2771131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86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工具简介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aircrack</a:t>
            </a:r>
            <a:r>
              <a:rPr lang="en-US" altLang="zh-CN" dirty="0" smtClean="0"/>
              <a:t>-ng </a:t>
            </a:r>
            <a:r>
              <a:rPr lang="zh-CN" altLang="en-US" dirty="0" smtClean="0"/>
              <a:t>套件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9923" y="1473401"/>
            <a:ext cx="6893471" cy="642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一个基于 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802.11 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的网络分析用软件（支持各种攻击技术）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9923" y="2116183"/>
            <a:ext cx="1824445" cy="397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aircrack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-ng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airdecap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-ng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airmon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-ng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aireplay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-ng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airodump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-ng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airtun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-ng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airolib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-ng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airbase-ng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73638" y="2116183"/>
            <a:ext cx="8095253" cy="397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破解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WEP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以及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WPA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（字典攻击）密钥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通过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已知密钥来解密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WEP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或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WPA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嗅探数据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将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网卡设定为监听模式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数据包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注入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工具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数据包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嗅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探，将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无线网络数据输送到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PCAP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或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IVS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文件并显示网络信息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创建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虚拟管道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保存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、管理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ESSID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密码列表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软件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模拟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</a:t>
            </a:r>
          </a:p>
        </p:txBody>
      </p:sp>
      <p:sp>
        <p:nvSpPr>
          <p:cNvPr id="10" name="矩形 9"/>
          <p:cNvSpPr/>
          <p:nvPr/>
        </p:nvSpPr>
        <p:spPr>
          <a:xfrm>
            <a:off x="2494368" y="2116183"/>
            <a:ext cx="1824445" cy="397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27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Deauthentication</a:t>
            </a:r>
            <a:r>
              <a:rPr lang="en-US" altLang="zh-CN" dirty="0" smtClean="0"/>
              <a:t> </a:t>
            </a:r>
            <a:r>
              <a:rPr lang="zh-CN" altLang="en-US" dirty="0" smtClean="0"/>
              <a:t>攻击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9924" y="1473401"/>
            <a:ext cx="6619150" cy="397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流程如下：</a:t>
            </a:r>
            <a:endParaRPr lang="en-US" altLang="zh-CN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开启网卡的 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monitor 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监听并分析周围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的无线网，提取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出所有的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AP, 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用户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对</a:t>
            </a:r>
            <a:endParaRPr lang="en-US" altLang="zh-CN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伪造并持续发送 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Deauthentication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帧</a:t>
            </a:r>
            <a:endParaRPr lang="en-US" altLang="zh-CN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编写成一个 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shell 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脚本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，自动化执行</a:t>
            </a:r>
            <a:endParaRPr lang="en-US" altLang="zh-CN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693" y="3046629"/>
            <a:ext cx="5923207" cy="308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4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更多攻击模式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9923" y="1473401"/>
            <a:ext cx="10850563" cy="397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--</a:t>
            </a: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deauth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</a:t>
            </a: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deauthenticate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1 or all stations  //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解除一个或者全部站的连接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--</a:t>
            </a: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fakeauth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fake authentication with AP        //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对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进行伪连接攻击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--interactive      </a:t>
            </a: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interactive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frame selection          //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交互注入攻击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--</a:t>
            </a: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arpreplay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standard ARP-request replay      //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标准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Arp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请求包重放攻击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--</a:t>
            </a: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chopchop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decrypt/</a:t>
            </a: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chopchop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WEP packet   //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解码或断续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WEP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数据包攻击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--fragment        generates valid keystream          //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产生合法密钥流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......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其余的诸如 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Cafe-latte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攻击 不一一详述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87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伪造 </a:t>
            </a:r>
            <a:r>
              <a:rPr lang="en-US" altLang="zh-CN" dirty="0" smtClean="0"/>
              <a:t>AP </a:t>
            </a:r>
            <a:r>
              <a:rPr lang="zh-CN" altLang="en-US" dirty="0" smtClean="0"/>
              <a:t>接入点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9924" y="1473401"/>
            <a:ext cx="4607470" cy="397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建立连接过程：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周期性发送 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Beacon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帧（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100ms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？）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响应 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Probe Request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帧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响应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Authentication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帧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响应 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Association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帧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Airbase-ng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工具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136" y="752212"/>
            <a:ext cx="2740732" cy="569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4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757282" y="1700808"/>
            <a:ext cx="10763205" cy="4083608"/>
            <a:chOff x="757282" y="1700808"/>
            <a:chExt cx="10763205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b="0" dirty="0" smtClean="0">
                    <a:latin typeface="+mn-lt"/>
                    <a:ea typeface="+mn-ea"/>
                    <a:sym typeface="+mn-lt"/>
                  </a:rPr>
                  <a:t>任务简介</a:t>
                </a:r>
                <a:endParaRPr lang="en-US" altLang="zh-CN" sz="2000" b="0" dirty="0"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b="0" dirty="0" smtClean="0">
                    <a:latin typeface="+mn-lt"/>
                    <a:ea typeface="+mn-ea"/>
                    <a:sym typeface="+mn-lt"/>
                  </a:rPr>
                  <a:t>无线网络中的包</a:t>
                </a:r>
                <a:endParaRPr lang="en-US" altLang="zh-CN" sz="2000" b="0" dirty="0"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b="0" dirty="0" smtClean="0">
                    <a:latin typeface="+mn-lt"/>
                    <a:ea typeface="+mn-ea"/>
                    <a:sym typeface="+mn-lt"/>
                  </a:rPr>
                  <a:t>无线网络中的攻击技术</a:t>
                </a:r>
                <a:endParaRPr lang="en-US" altLang="zh-CN" sz="2000" b="0" dirty="0" smtClean="0"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000" b="0" dirty="0" smtClean="0">
                    <a:latin typeface="+mn-lt"/>
                    <a:ea typeface="+mn-ea"/>
                    <a:sym typeface="+mn-lt"/>
                  </a:rPr>
                  <a:t>TY*2 </a:t>
                </a:r>
                <a:r>
                  <a:rPr lang="zh-CN" altLang="en-US" sz="2000" b="0" dirty="0" smtClean="0">
                    <a:latin typeface="+mn-lt"/>
                    <a:ea typeface="+mn-ea"/>
                    <a:sym typeface="+mn-lt"/>
                  </a:rPr>
                  <a:t>协议</a:t>
                </a:r>
                <a:endParaRPr lang="en-US" altLang="zh-CN" sz="2000" b="0" dirty="0"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CONTENTS</a:t>
                </a: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能用的 </a:t>
            </a:r>
            <a:r>
              <a:rPr lang="en-US" altLang="zh-CN" dirty="0" smtClean="0"/>
              <a:t>AP </a:t>
            </a:r>
            <a:r>
              <a:rPr lang="zh-CN" altLang="en-US" dirty="0" smtClean="0"/>
              <a:t>接入点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69924" y="1473401"/>
            <a:ext cx="4607470" cy="397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接入后应有的功能：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IP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分配服务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提供 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DNS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服务器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转发服务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DHCP Server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Iptables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21" y="719144"/>
            <a:ext cx="2756647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3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网络层的防火墙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05" y="1206662"/>
            <a:ext cx="10058400" cy="503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6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TY*2 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z="1400" dirty="0" smtClean="0"/>
              <a:t>一套全新的网络协议的创建于实现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703800" y="2771131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84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TY*2</a:t>
            </a:r>
            <a:r>
              <a:rPr lang="zh-CN" altLang="en-US" dirty="0" smtClean="0"/>
              <a:t>新</a:t>
            </a:r>
            <a:r>
              <a:rPr lang="zh-CN" altLang="en-US" dirty="0"/>
              <a:t>协议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grpSp>
        <p:nvGrpSpPr>
          <p:cNvPr id="5" name="27201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099" y="1372504"/>
            <a:ext cx="10845800" cy="4721846"/>
            <a:chOff x="673099" y="1372504"/>
            <a:chExt cx="10845800" cy="4721846"/>
          </a:xfrm>
        </p:grpSpPr>
        <p:sp>
          <p:nvSpPr>
            <p:cNvPr id="6" name="îṡ1idé">
              <a:extLst>
                <a:ext uri="{FF2B5EF4-FFF2-40B4-BE49-F238E27FC236}">
                  <a16:creationId xmlns:a16="http://schemas.microsoft.com/office/drawing/2014/main" id="{5212C1EF-87C6-4923-B994-9E42C0CB071C}"/>
                </a:ext>
              </a:extLst>
            </p:cNvPr>
            <p:cNvSpPr/>
            <p:nvPr/>
          </p:nvSpPr>
          <p:spPr bwMode="auto">
            <a:xfrm>
              <a:off x="1255777" y="1372504"/>
              <a:ext cx="9680448" cy="4721846"/>
            </a:xfrm>
            <a:custGeom>
              <a:avLst/>
              <a:gdLst>
                <a:gd name="T0" fmla="*/ 1193 w 3611"/>
                <a:gd name="T1" fmla="*/ 65 h 1760"/>
                <a:gd name="T2" fmla="*/ 1206 w 3611"/>
                <a:gd name="T3" fmla="*/ 92 h 1760"/>
                <a:gd name="T4" fmla="*/ 1114 w 3611"/>
                <a:gd name="T5" fmla="*/ 118 h 1760"/>
                <a:gd name="T6" fmla="*/ 878 w 3611"/>
                <a:gd name="T7" fmla="*/ 183 h 1760"/>
                <a:gd name="T8" fmla="*/ 444 w 3611"/>
                <a:gd name="T9" fmla="*/ 223 h 1760"/>
                <a:gd name="T10" fmla="*/ 2612 w 3611"/>
                <a:gd name="T11" fmla="*/ 223 h 1760"/>
                <a:gd name="T12" fmla="*/ 1363 w 3611"/>
                <a:gd name="T13" fmla="*/ 249 h 1760"/>
                <a:gd name="T14" fmla="*/ 2928 w 3611"/>
                <a:gd name="T15" fmla="*/ 236 h 1760"/>
                <a:gd name="T16" fmla="*/ 431 w 3611"/>
                <a:gd name="T17" fmla="*/ 289 h 1760"/>
                <a:gd name="T18" fmla="*/ 1981 w 3611"/>
                <a:gd name="T19" fmla="*/ 301 h 1760"/>
                <a:gd name="T20" fmla="*/ 3125 w 3611"/>
                <a:gd name="T21" fmla="*/ 301 h 1760"/>
                <a:gd name="T22" fmla="*/ 496 w 3611"/>
                <a:gd name="T23" fmla="*/ 328 h 1760"/>
                <a:gd name="T24" fmla="*/ 1981 w 3611"/>
                <a:gd name="T25" fmla="*/ 315 h 1760"/>
                <a:gd name="T26" fmla="*/ 2836 w 3611"/>
                <a:gd name="T27" fmla="*/ 328 h 1760"/>
                <a:gd name="T28" fmla="*/ 128 w 3611"/>
                <a:gd name="T29" fmla="*/ 380 h 1760"/>
                <a:gd name="T30" fmla="*/ 1232 w 3611"/>
                <a:gd name="T31" fmla="*/ 380 h 1760"/>
                <a:gd name="T32" fmla="*/ 2546 w 3611"/>
                <a:gd name="T33" fmla="*/ 367 h 1760"/>
                <a:gd name="T34" fmla="*/ 3361 w 3611"/>
                <a:gd name="T35" fmla="*/ 355 h 1760"/>
                <a:gd name="T36" fmla="*/ 707 w 3611"/>
                <a:gd name="T37" fmla="*/ 407 h 1760"/>
                <a:gd name="T38" fmla="*/ 2494 w 3611"/>
                <a:gd name="T39" fmla="*/ 420 h 1760"/>
                <a:gd name="T40" fmla="*/ 3401 w 3611"/>
                <a:gd name="T41" fmla="*/ 420 h 1760"/>
                <a:gd name="T42" fmla="*/ 1955 w 3611"/>
                <a:gd name="T43" fmla="*/ 446 h 1760"/>
                <a:gd name="T44" fmla="*/ 2770 w 3611"/>
                <a:gd name="T45" fmla="*/ 434 h 1760"/>
                <a:gd name="T46" fmla="*/ 628 w 3611"/>
                <a:gd name="T47" fmla="*/ 486 h 1760"/>
                <a:gd name="T48" fmla="*/ 2336 w 3611"/>
                <a:gd name="T49" fmla="*/ 499 h 1760"/>
                <a:gd name="T50" fmla="*/ 404 w 3611"/>
                <a:gd name="T51" fmla="*/ 512 h 1760"/>
                <a:gd name="T52" fmla="*/ 1876 w 3611"/>
                <a:gd name="T53" fmla="*/ 525 h 1760"/>
                <a:gd name="T54" fmla="*/ 2691 w 3611"/>
                <a:gd name="T55" fmla="*/ 512 h 1760"/>
                <a:gd name="T56" fmla="*/ 786 w 3611"/>
                <a:gd name="T57" fmla="*/ 565 h 1760"/>
                <a:gd name="T58" fmla="*/ 2218 w 3611"/>
                <a:gd name="T59" fmla="*/ 577 h 1760"/>
                <a:gd name="T60" fmla="*/ 3085 w 3611"/>
                <a:gd name="T61" fmla="*/ 577 h 1760"/>
                <a:gd name="T62" fmla="*/ 1758 w 3611"/>
                <a:gd name="T63" fmla="*/ 604 h 1760"/>
                <a:gd name="T64" fmla="*/ 2573 w 3611"/>
                <a:gd name="T65" fmla="*/ 591 h 1760"/>
                <a:gd name="T66" fmla="*/ 707 w 3611"/>
                <a:gd name="T67" fmla="*/ 643 h 1760"/>
                <a:gd name="T68" fmla="*/ 2376 w 3611"/>
                <a:gd name="T69" fmla="*/ 656 h 1760"/>
                <a:gd name="T70" fmla="*/ 602 w 3611"/>
                <a:gd name="T71" fmla="*/ 696 h 1760"/>
                <a:gd name="T72" fmla="*/ 2270 w 3611"/>
                <a:gd name="T73" fmla="*/ 683 h 1760"/>
                <a:gd name="T74" fmla="*/ 523 w 3611"/>
                <a:gd name="T75" fmla="*/ 710 h 1760"/>
                <a:gd name="T76" fmla="*/ 2284 w 3611"/>
                <a:gd name="T77" fmla="*/ 722 h 1760"/>
                <a:gd name="T78" fmla="*/ 602 w 3611"/>
                <a:gd name="T79" fmla="*/ 774 h 1760"/>
                <a:gd name="T80" fmla="*/ 2415 w 3611"/>
                <a:gd name="T81" fmla="*/ 774 h 1760"/>
                <a:gd name="T82" fmla="*/ 772 w 3611"/>
                <a:gd name="T83" fmla="*/ 801 h 1760"/>
                <a:gd name="T84" fmla="*/ 2415 w 3611"/>
                <a:gd name="T85" fmla="*/ 788 h 1760"/>
                <a:gd name="T86" fmla="*/ 1693 w 3611"/>
                <a:gd name="T87" fmla="*/ 841 h 1760"/>
                <a:gd name="T88" fmla="*/ 2573 w 3611"/>
                <a:gd name="T89" fmla="*/ 853 h 1760"/>
                <a:gd name="T90" fmla="*/ 1981 w 3611"/>
                <a:gd name="T91" fmla="*/ 893 h 1760"/>
                <a:gd name="T92" fmla="*/ 628 w 3611"/>
                <a:gd name="T93" fmla="*/ 919 h 1760"/>
                <a:gd name="T94" fmla="*/ 2218 w 3611"/>
                <a:gd name="T95" fmla="*/ 907 h 1760"/>
                <a:gd name="T96" fmla="*/ 1876 w 3611"/>
                <a:gd name="T97" fmla="*/ 959 h 1760"/>
                <a:gd name="T98" fmla="*/ 1745 w 3611"/>
                <a:gd name="T99" fmla="*/ 1011 h 1760"/>
                <a:gd name="T100" fmla="*/ 1627 w 3611"/>
                <a:gd name="T101" fmla="*/ 1025 h 1760"/>
                <a:gd name="T102" fmla="*/ 1127 w 3611"/>
                <a:gd name="T103" fmla="*/ 1077 h 1760"/>
                <a:gd name="T104" fmla="*/ 1075 w 3611"/>
                <a:gd name="T105" fmla="*/ 1104 h 1760"/>
                <a:gd name="T106" fmla="*/ 1023 w 3611"/>
                <a:gd name="T107" fmla="*/ 1156 h 1760"/>
                <a:gd name="T108" fmla="*/ 917 w 3611"/>
                <a:gd name="T109" fmla="*/ 1183 h 1760"/>
                <a:gd name="T110" fmla="*/ 956 w 3611"/>
                <a:gd name="T111" fmla="*/ 1222 h 1760"/>
                <a:gd name="T112" fmla="*/ 1101 w 3611"/>
                <a:gd name="T113" fmla="*/ 1274 h 1760"/>
                <a:gd name="T114" fmla="*/ 1272 w 3611"/>
                <a:gd name="T115" fmla="*/ 1326 h 1760"/>
                <a:gd name="T116" fmla="*/ 1245 w 3611"/>
                <a:gd name="T117" fmla="*/ 1353 h 1760"/>
                <a:gd name="T118" fmla="*/ 1114 w 3611"/>
                <a:gd name="T119" fmla="*/ 1405 h 1760"/>
                <a:gd name="T120" fmla="*/ 1154 w 3611"/>
                <a:gd name="T121" fmla="*/ 1445 h 1760"/>
                <a:gd name="T122" fmla="*/ 1929 w 3611"/>
                <a:gd name="T123" fmla="*/ 1471 h 1760"/>
                <a:gd name="T124" fmla="*/ 948 w 3611"/>
                <a:gd name="T125" fmla="*/ 1590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11" h="1760">
                  <a:moveTo>
                    <a:pt x="825" y="13"/>
                  </a:moveTo>
                  <a:cubicBezTo>
                    <a:pt x="825" y="6"/>
                    <a:pt x="831" y="0"/>
                    <a:pt x="838" y="0"/>
                  </a:cubicBezTo>
                  <a:cubicBezTo>
                    <a:pt x="845" y="0"/>
                    <a:pt x="851" y="6"/>
                    <a:pt x="851" y="13"/>
                  </a:cubicBezTo>
                  <a:cubicBezTo>
                    <a:pt x="851" y="20"/>
                    <a:pt x="845" y="25"/>
                    <a:pt x="838" y="25"/>
                  </a:cubicBezTo>
                  <a:cubicBezTo>
                    <a:pt x="831" y="25"/>
                    <a:pt x="825" y="20"/>
                    <a:pt x="825" y="13"/>
                  </a:cubicBezTo>
                  <a:close/>
                  <a:moveTo>
                    <a:pt x="878" y="25"/>
                  </a:moveTo>
                  <a:cubicBezTo>
                    <a:pt x="885" y="25"/>
                    <a:pt x="890" y="20"/>
                    <a:pt x="890" y="13"/>
                  </a:cubicBezTo>
                  <a:cubicBezTo>
                    <a:pt x="890" y="6"/>
                    <a:pt x="885" y="0"/>
                    <a:pt x="878" y="0"/>
                  </a:cubicBezTo>
                  <a:cubicBezTo>
                    <a:pt x="870" y="0"/>
                    <a:pt x="865" y="6"/>
                    <a:pt x="865" y="13"/>
                  </a:cubicBezTo>
                  <a:cubicBezTo>
                    <a:pt x="865" y="20"/>
                    <a:pt x="870" y="25"/>
                    <a:pt x="878" y="25"/>
                  </a:cubicBezTo>
                  <a:close/>
                  <a:moveTo>
                    <a:pt x="917" y="25"/>
                  </a:moveTo>
                  <a:cubicBezTo>
                    <a:pt x="924" y="25"/>
                    <a:pt x="930" y="20"/>
                    <a:pt x="930" y="13"/>
                  </a:cubicBezTo>
                  <a:cubicBezTo>
                    <a:pt x="930" y="6"/>
                    <a:pt x="924" y="0"/>
                    <a:pt x="917" y="0"/>
                  </a:cubicBezTo>
                  <a:cubicBezTo>
                    <a:pt x="910" y="0"/>
                    <a:pt x="904" y="6"/>
                    <a:pt x="904" y="13"/>
                  </a:cubicBezTo>
                  <a:cubicBezTo>
                    <a:pt x="904" y="20"/>
                    <a:pt x="910" y="25"/>
                    <a:pt x="917" y="25"/>
                  </a:cubicBezTo>
                  <a:close/>
                  <a:moveTo>
                    <a:pt x="956" y="25"/>
                  </a:moveTo>
                  <a:cubicBezTo>
                    <a:pt x="963" y="25"/>
                    <a:pt x="969" y="20"/>
                    <a:pt x="969" y="13"/>
                  </a:cubicBezTo>
                  <a:cubicBezTo>
                    <a:pt x="969" y="6"/>
                    <a:pt x="963" y="0"/>
                    <a:pt x="956" y="0"/>
                  </a:cubicBezTo>
                  <a:cubicBezTo>
                    <a:pt x="949" y="0"/>
                    <a:pt x="944" y="6"/>
                    <a:pt x="944" y="13"/>
                  </a:cubicBezTo>
                  <a:cubicBezTo>
                    <a:pt x="944" y="20"/>
                    <a:pt x="949" y="25"/>
                    <a:pt x="956" y="25"/>
                  </a:cubicBezTo>
                  <a:close/>
                  <a:moveTo>
                    <a:pt x="996" y="25"/>
                  </a:moveTo>
                  <a:cubicBezTo>
                    <a:pt x="1003" y="25"/>
                    <a:pt x="1009" y="20"/>
                    <a:pt x="1009" y="13"/>
                  </a:cubicBezTo>
                  <a:cubicBezTo>
                    <a:pt x="1009" y="6"/>
                    <a:pt x="1003" y="0"/>
                    <a:pt x="996" y="0"/>
                  </a:cubicBezTo>
                  <a:cubicBezTo>
                    <a:pt x="989" y="0"/>
                    <a:pt x="983" y="6"/>
                    <a:pt x="983" y="13"/>
                  </a:cubicBezTo>
                  <a:cubicBezTo>
                    <a:pt x="983" y="20"/>
                    <a:pt x="989" y="25"/>
                    <a:pt x="996" y="25"/>
                  </a:cubicBezTo>
                  <a:close/>
                  <a:moveTo>
                    <a:pt x="1035" y="25"/>
                  </a:moveTo>
                  <a:cubicBezTo>
                    <a:pt x="1042" y="25"/>
                    <a:pt x="1048" y="20"/>
                    <a:pt x="1048" y="13"/>
                  </a:cubicBezTo>
                  <a:cubicBezTo>
                    <a:pt x="1048" y="6"/>
                    <a:pt x="1042" y="0"/>
                    <a:pt x="1035" y="0"/>
                  </a:cubicBezTo>
                  <a:cubicBezTo>
                    <a:pt x="1028" y="0"/>
                    <a:pt x="1022" y="6"/>
                    <a:pt x="1022" y="13"/>
                  </a:cubicBezTo>
                  <a:cubicBezTo>
                    <a:pt x="1022" y="20"/>
                    <a:pt x="1028" y="25"/>
                    <a:pt x="1035" y="25"/>
                  </a:cubicBezTo>
                  <a:close/>
                  <a:moveTo>
                    <a:pt x="1114" y="25"/>
                  </a:moveTo>
                  <a:cubicBezTo>
                    <a:pt x="1121" y="25"/>
                    <a:pt x="1127" y="20"/>
                    <a:pt x="1127" y="13"/>
                  </a:cubicBezTo>
                  <a:cubicBezTo>
                    <a:pt x="1127" y="6"/>
                    <a:pt x="1121" y="0"/>
                    <a:pt x="1114" y="0"/>
                  </a:cubicBezTo>
                  <a:cubicBezTo>
                    <a:pt x="1107" y="0"/>
                    <a:pt x="1101" y="6"/>
                    <a:pt x="1101" y="13"/>
                  </a:cubicBezTo>
                  <a:cubicBezTo>
                    <a:pt x="1101" y="20"/>
                    <a:pt x="1107" y="25"/>
                    <a:pt x="1114" y="25"/>
                  </a:cubicBezTo>
                  <a:close/>
                  <a:moveTo>
                    <a:pt x="1193" y="25"/>
                  </a:moveTo>
                  <a:cubicBezTo>
                    <a:pt x="1200" y="25"/>
                    <a:pt x="1206" y="20"/>
                    <a:pt x="1206" y="13"/>
                  </a:cubicBezTo>
                  <a:cubicBezTo>
                    <a:pt x="1206" y="6"/>
                    <a:pt x="1200" y="0"/>
                    <a:pt x="1193" y="0"/>
                  </a:cubicBezTo>
                  <a:cubicBezTo>
                    <a:pt x="1186" y="0"/>
                    <a:pt x="1180" y="6"/>
                    <a:pt x="1180" y="13"/>
                  </a:cubicBezTo>
                  <a:cubicBezTo>
                    <a:pt x="1180" y="20"/>
                    <a:pt x="1186" y="25"/>
                    <a:pt x="1193" y="25"/>
                  </a:cubicBezTo>
                  <a:close/>
                  <a:moveTo>
                    <a:pt x="1272" y="25"/>
                  </a:moveTo>
                  <a:cubicBezTo>
                    <a:pt x="1279" y="25"/>
                    <a:pt x="1285" y="20"/>
                    <a:pt x="1285" y="13"/>
                  </a:cubicBezTo>
                  <a:cubicBezTo>
                    <a:pt x="1285" y="6"/>
                    <a:pt x="1279" y="0"/>
                    <a:pt x="1272" y="0"/>
                  </a:cubicBezTo>
                  <a:cubicBezTo>
                    <a:pt x="1265" y="0"/>
                    <a:pt x="1259" y="6"/>
                    <a:pt x="1259" y="13"/>
                  </a:cubicBezTo>
                  <a:cubicBezTo>
                    <a:pt x="1259" y="20"/>
                    <a:pt x="1265" y="25"/>
                    <a:pt x="1272" y="25"/>
                  </a:cubicBezTo>
                  <a:close/>
                  <a:moveTo>
                    <a:pt x="1311" y="25"/>
                  </a:moveTo>
                  <a:cubicBezTo>
                    <a:pt x="1318" y="25"/>
                    <a:pt x="1324" y="20"/>
                    <a:pt x="1324" y="13"/>
                  </a:cubicBezTo>
                  <a:cubicBezTo>
                    <a:pt x="1324" y="6"/>
                    <a:pt x="1318" y="0"/>
                    <a:pt x="1311" y="0"/>
                  </a:cubicBezTo>
                  <a:cubicBezTo>
                    <a:pt x="1304" y="0"/>
                    <a:pt x="1298" y="6"/>
                    <a:pt x="1298" y="13"/>
                  </a:cubicBezTo>
                  <a:cubicBezTo>
                    <a:pt x="1298" y="20"/>
                    <a:pt x="1304" y="25"/>
                    <a:pt x="1311" y="25"/>
                  </a:cubicBezTo>
                  <a:close/>
                  <a:moveTo>
                    <a:pt x="1351" y="25"/>
                  </a:moveTo>
                  <a:cubicBezTo>
                    <a:pt x="1358" y="25"/>
                    <a:pt x="1363" y="20"/>
                    <a:pt x="1363" y="13"/>
                  </a:cubicBezTo>
                  <a:cubicBezTo>
                    <a:pt x="1363" y="6"/>
                    <a:pt x="1358" y="0"/>
                    <a:pt x="1351" y="0"/>
                  </a:cubicBezTo>
                  <a:cubicBezTo>
                    <a:pt x="1344" y="0"/>
                    <a:pt x="1338" y="6"/>
                    <a:pt x="1338" y="13"/>
                  </a:cubicBezTo>
                  <a:cubicBezTo>
                    <a:pt x="1338" y="20"/>
                    <a:pt x="1344" y="25"/>
                    <a:pt x="1351" y="25"/>
                  </a:cubicBezTo>
                  <a:close/>
                  <a:moveTo>
                    <a:pt x="1390" y="25"/>
                  </a:moveTo>
                  <a:cubicBezTo>
                    <a:pt x="1397" y="25"/>
                    <a:pt x="1403" y="20"/>
                    <a:pt x="1403" y="13"/>
                  </a:cubicBezTo>
                  <a:cubicBezTo>
                    <a:pt x="1403" y="6"/>
                    <a:pt x="1397" y="0"/>
                    <a:pt x="1390" y="0"/>
                  </a:cubicBezTo>
                  <a:cubicBezTo>
                    <a:pt x="1383" y="0"/>
                    <a:pt x="1377" y="6"/>
                    <a:pt x="1377" y="13"/>
                  </a:cubicBezTo>
                  <a:cubicBezTo>
                    <a:pt x="1377" y="20"/>
                    <a:pt x="1383" y="25"/>
                    <a:pt x="1390" y="25"/>
                  </a:cubicBezTo>
                  <a:close/>
                  <a:moveTo>
                    <a:pt x="1429" y="20"/>
                  </a:moveTo>
                  <a:cubicBezTo>
                    <a:pt x="1434" y="20"/>
                    <a:pt x="1437" y="17"/>
                    <a:pt x="1437" y="13"/>
                  </a:cubicBezTo>
                  <a:cubicBezTo>
                    <a:pt x="1437" y="9"/>
                    <a:pt x="1434" y="5"/>
                    <a:pt x="1429" y="5"/>
                  </a:cubicBezTo>
                  <a:cubicBezTo>
                    <a:pt x="1425" y="5"/>
                    <a:pt x="1422" y="9"/>
                    <a:pt x="1422" y="13"/>
                  </a:cubicBezTo>
                  <a:cubicBezTo>
                    <a:pt x="1422" y="17"/>
                    <a:pt x="1425" y="20"/>
                    <a:pt x="1429" y="20"/>
                  </a:cubicBezTo>
                  <a:close/>
                  <a:moveTo>
                    <a:pt x="759" y="65"/>
                  </a:moveTo>
                  <a:cubicBezTo>
                    <a:pt x="766" y="65"/>
                    <a:pt x="772" y="59"/>
                    <a:pt x="772" y="52"/>
                  </a:cubicBezTo>
                  <a:cubicBezTo>
                    <a:pt x="772" y="45"/>
                    <a:pt x="766" y="39"/>
                    <a:pt x="759" y="39"/>
                  </a:cubicBezTo>
                  <a:cubicBezTo>
                    <a:pt x="752" y="39"/>
                    <a:pt x="746" y="45"/>
                    <a:pt x="746" y="52"/>
                  </a:cubicBezTo>
                  <a:cubicBezTo>
                    <a:pt x="746" y="59"/>
                    <a:pt x="752" y="65"/>
                    <a:pt x="759" y="65"/>
                  </a:cubicBezTo>
                  <a:close/>
                  <a:moveTo>
                    <a:pt x="838" y="43"/>
                  </a:moveTo>
                  <a:cubicBezTo>
                    <a:pt x="833" y="43"/>
                    <a:pt x="829" y="47"/>
                    <a:pt x="829" y="52"/>
                  </a:cubicBezTo>
                  <a:cubicBezTo>
                    <a:pt x="829" y="57"/>
                    <a:pt x="833" y="61"/>
                    <a:pt x="838" y="61"/>
                  </a:cubicBezTo>
                  <a:cubicBezTo>
                    <a:pt x="843" y="61"/>
                    <a:pt x="847" y="57"/>
                    <a:pt x="847" y="52"/>
                  </a:cubicBezTo>
                  <a:cubicBezTo>
                    <a:pt x="847" y="47"/>
                    <a:pt x="843" y="43"/>
                    <a:pt x="838" y="43"/>
                  </a:cubicBezTo>
                  <a:close/>
                  <a:moveTo>
                    <a:pt x="917" y="65"/>
                  </a:moveTo>
                  <a:cubicBezTo>
                    <a:pt x="924" y="65"/>
                    <a:pt x="930" y="59"/>
                    <a:pt x="930" y="52"/>
                  </a:cubicBezTo>
                  <a:cubicBezTo>
                    <a:pt x="930" y="45"/>
                    <a:pt x="924" y="39"/>
                    <a:pt x="917" y="39"/>
                  </a:cubicBezTo>
                  <a:cubicBezTo>
                    <a:pt x="910" y="39"/>
                    <a:pt x="904" y="45"/>
                    <a:pt x="904" y="52"/>
                  </a:cubicBezTo>
                  <a:cubicBezTo>
                    <a:pt x="904" y="59"/>
                    <a:pt x="910" y="65"/>
                    <a:pt x="917" y="65"/>
                  </a:cubicBezTo>
                  <a:close/>
                  <a:moveTo>
                    <a:pt x="956" y="65"/>
                  </a:moveTo>
                  <a:cubicBezTo>
                    <a:pt x="963" y="65"/>
                    <a:pt x="969" y="59"/>
                    <a:pt x="969" y="52"/>
                  </a:cubicBezTo>
                  <a:cubicBezTo>
                    <a:pt x="969" y="45"/>
                    <a:pt x="963" y="39"/>
                    <a:pt x="956" y="39"/>
                  </a:cubicBezTo>
                  <a:cubicBezTo>
                    <a:pt x="949" y="39"/>
                    <a:pt x="944" y="45"/>
                    <a:pt x="944" y="52"/>
                  </a:cubicBezTo>
                  <a:cubicBezTo>
                    <a:pt x="944" y="59"/>
                    <a:pt x="949" y="65"/>
                    <a:pt x="956" y="65"/>
                  </a:cubicBezTo>
                  <a:close/>
                  <a:moveTo>
                    <a:pt x="1035" y="65"/>
                  </a:moveTo>
                  <a:cubicBezTo>
                    <a:pt x="1042" y="65"/>
                    <a:pt x="1048" y="59"/>
                    <a:pt x="1048" y="52"/>
                  </a:cubicBezTo>
                  <a:cubicBezTo>
                    <a:pt x="1048" y="45"/>
                    <a:pt x="1042" y="39"/>
                    <a:pt x="1035" y="39"/>
                  </a:cubicBezTo>
                  <a:cubicBezTo>
                    <a:pt x="1028" y="39"/>
                    <a:pt x="1022" y="45"/>
                    <a:pt x="1022" y="52"/>
                  </a:cubicBezTo>
                  <a:cubicBezTo>
                    <a:pt x="1022" y="59"/>
                    <a:pt x="1028" y="65"/>
                    <a:pt x="1035" y="65"/>
                  </a:cubicBezTo>
                  <a:close/>
                  <a:moveTo>
                    <a:pt x="1075" y="65"/>
                  </a:moveTo>
                  <a:cubicBezTo>
                    <a:pt x="1082" y="65"/>
                    <a:pt x="1087" y="59"/>
                    <a:pt x="1087" y="52"/>
                  </a:cubicBezTo>
                  <a:cubicBezTo>
                    <a:pt x="1087" y="45"/>
                    <a:pt x="1082" y="39"/>
                    <a:pt x="1075" y="39"/>
                  </a:cubicBezTo>
                  <a:cubicBezTo>
                    <a:pt x="1068" y="39"/>
                    <a:pt x="1062" y="45"/>
                    <a:pt x="1062" y="52"/>
                  </a:cubicBezTo>
                  <a:cubicBezTo>
                    <a:pt x="1062" y="59"/>
                    <a:pt x="1068" y="65"/>
                    <a:pt x="1075" y="65"/>
                  </a:cubicBezTo>
                  <a:close/>
                  <a:moveTo>
                    <a:pt x="1114" y="65"/>
                  </a:moveTo>
                  <a:cubicBezTo>
                    <a:pt x="1121" y="65"/>
                    <a:pt x="1127" y="59"/>
                    <a:pt x="1127" y="52"/>
                  </a:cubicBezTo>
                  <a:cubicBezTo>
                    <a:pt x="1127" y="45"/>
                    <a:pt x="1121" y="39"/>
                    <a:pt x="1114" y="39"/>
                  </a:cubicBezTo>
                  <a:cubicBezTo>
                    <a:pt x="1107" y="39"/>
                    <a:pt x="1101" y="45"/>
                    <a:pt x="1101" y="52"/>
                  </a:cubicBezTo>
                  <a:cubicBezTo>
                    <a:pt x="1101" y="59"/>
                    <a:pt x="1107" y="65"/>
                    <a:pt x="1114" y="65"/>
                  </a:cubicBezTo>
                  <a:close/>
                  <a:moveTo>
                    <a:pt x="1153" y="65"/>
                  </a:moveTo>
                  <a:cubicBezTo>
                    <a:pt x="1161" y="65"/>
                    <a:pt x="1166" y="59"/>
                    <a:pt x="1166" y="52"/>
                  </a:cubicBezTo>
                  <a:cubicBezTo>
                    <a:pt x="1166" y="45"/>
                    <a:pt x="1161" y="39"/>
                    <a:pt x="1153" y="39"/>
                  </a:cubicBezTo>
                  <a:cubicBezTo>
                    <a:pt x="1146" y="39"/>
                    <a:pt x="1141" y="45"/>
                    <a:pt x="1141" y="52"/>
                  </a:cubicBezTo>
                  <a:cubicBezTo>
                    <a:pt x="1141" y="59"/>
                    <a:pt x="1146" y="65"/>
                    <a:pt x="1153" y="65"/>
                  </a:cubicBezTo>
                  <a:close/>
                  <a:moveTo>
                    <a:pt x="1193" y="65"/>
                  </a:moveTo>
                  <a:cubicBezTo>
                    <a:pt x="1200" y="65"/>
                    <a:pt x="1206" y="59"/>
                    <a:pt x="1206" y="52"/>
                  </a:cubicBezTo>
                  <a:cubicBezTo>
                    <a:pt x="1206" y="45"/>
                    <a:pt x="1200" y="39"/>
                    <a:pt x="1193" y="39"/>
                  </a:cubicBezTo>
                  <a:cubicBezTo>
                    <a:pt x="1186" y="39"/>
                    <a:pt x="1180" y="45"/>
                    <a:pt x="1180" y="52"/>
                  </a:cubicBezTo>
                  <a:cubicBezTo>
                    <a:pt x="1180" y="59"/>
                    <a:pt x="1186" y="65"/>
                    <a:pt x="1193" y="65"/>
                  </a:cubicBezTo>
                  <a:close/>
                  <a:moveTo>
                    <a:pt x="1232" y="65"/>
                  </a:moveTo>
                  <a:cubicBezTo>
                    <a:pt x="1239" y="65"/>
                    <a:pt x="1245" y="59"/>
                    <a:pt x="1245" y="52"/>
                  </a:cubicBezTo>
                  <a:cubicBezTo>
                    <a:pt x="1245" y="45"/>
                    <a:pt x="1239" y="39"/>
                    <a:pt x="1232" y="39"/>
                  </a:cubicBezTo>
                  <a:cubicBezTo>
                    <a:pt x="1225" y="39"/>
                    <a:pt x="1220" y="45"/>
                    <a:pt x="1220" y="52"/>
                  </a:cubicBezTo>
                  <a:cubicBezTo>
                    <a:pt x="1220" y="59"/>
                    <a:pt x="1225" y="65"/>
                    <a:pt x="1232" y="65"/>
                  </a:cubicBezTo>
                  <a:close/>
                  <a:moveTo>
                    <a:pt x="1272" y="65"/>
                  </a:moveTo>
                  <a:cubicBezTo>
                    <a:pt x="1279" y="65"/>
                    <a:pt x="1285" y="59"/>
                    <a:pt x="1285" y="52"/>
                  </a:cubicBezTo>
                  <a:cubicBezTo>
                    <a:pt x="1285" y="45"/>
                    <a:pt x="1279" y="39"/>
                    <a:pt x="1272" y="39"/>
                  </a:cubicBezTo>
                  <a:cubicBezTo>
                    <a:pt x="1265" y="39"/>
                    <a:pt x="1259" y="45"/>
                    <a:pt x="1259" y="52"/>
                  </a:cubicBezTo>
                  <a:cubicBezTo>
                    <a:pt x="1259" y="59"/>
                    <a:pt x="1265" y="65"/>
                    <a:pt x="1272" y="65"/>
                  </a:cubicBezTo>
                  <a:close/>
                  <a:moveTo>
                    <a:pt x="1311" y="65"/>
                  </a:moveTo>
                  <a:cubicBezTo>
                    <a:pt x="1318" y="65"/>
                    <a:pt x="1324" y="59"/>
                    <a:pt x="1324" y="52"/>
                  </a:cubicBezTo>
                  <a:cubicBezTo>
                    <a:pt x="1324" y="45"/>
                    <a:pt x="1318" y="39"/>
                    <a:pt x="1311" y="39"/>
                  </a:cubicBezTo>
                  <a:cubicBezTo>
                    <a:pt x="1304" y="39"/>
                    <a:pt x="1298" y="45"/>
                    <a:pt x="1298" y="52"/>
                  </a:cubicBezTo>
                  <a:cubicBezTo>
                    <a:pt x="1298" y="59"/>
                    <a:pt x="1304" y="65"/>
                    <a:pt x="1311" y="65"/>
                  </a:cubicBezTo>
                  <a:close/>
                  <a:moveTo>
                    <a:pt x="1351" y="65"/>
                  </a:moveTo>
                  <a:cubicBezTo>
                    <a:pt x="1358" y="65"/>
                    <a:pt x="1363" y="59"/>
                    <a:pt x="1363" y="52"/>
                  </a:cubicBezTo>
                  <a:cubicBezTo>
                    <a:pt x="1363" y="45"/>
                    <a:pt x="1358" y="39"/>
                    <a:pt x="1351" y="39"/>
                  </a:cubicBezTo>
                  <a:cubicBezTo>
                    <a:pt x="1344" y="39"/>
                    <a:pt x="1338" y="45"/>
                    <a:pt x="1338" y="52"/>
                  </a:cubicBezTo>
                  <a:cubicBezTo>
                    <a:pt x="1338" y="59"/>
                    <a:pt x="1344" y="65"/>
                    <a:pt x="1351" y="65"/>
                  </a:cubicBezTo>
                  <a:close/>
                  <a:moveTo>
                    <a:pt x="1390" y="65"/>
                  </a:moveTo>
                  <a:cubicBezTo>
                    <a:pt x="1397" y="65"/>
                    <a:pt x="1403" y="59"/>
                    <a:pt x="1403" y="52"/>
                  </a:cubicBezTo>
                  <a:cubicBezTo>
                    <a:pt x="1403" y="45"/>
                    <a:pt x="1397" y="39"/>
                    <a:pt x="1390" y="39"/>
                  </a:cubicBezTo>
                  <a:cubicBezTo>
                    <a:pt x="1383" y="39"/>
                    <a:pt x="1377" y="45"/>
                    <a:pt x="1377" y="52"/>
                  </a:cubicBezTo>
                  <a:cubicBezTo>
                    <a:pt x="1377" y="59"/>
                    <a:pt x="1383" y="65"/>
                    <a:pt x="1390" y="65"/>
                  </a:cubicBezTo>
                  <a:close/>
                  <a:moveTo>
                    <a:pt x="1429" y="65"/>
                  </a:moveTo>
                  <a:cubicBezTo>
                    <a:pt x="1437" y="65"/>
                    <a:pt x="1442" y="59"/>
                    <a:pt x="1442" y="52"/>
                  </a:cubicBezTo>
                  <a:cubicBezTo>
                    <a:pt x="1442" y="45"/>
                    <a:pt x="1437" y="39"/>
                    <a:pt x="1429" y="39"/>
                  </a:cubicBezTo>
                  <a:cubicBezTo>
                    <a:pt x="1422" y="39"/>
                    <a:pt x="1417" y="45"/>
                    <a:pt x="1417" y="52"/>
                  </a:cubicBezTo>
                  <a:cubicBezTo>
                    <a:pt x="1417" y="59"/>
                    <a:pt x="1422" y="65"/>
                    <a:pt x="1429" y="65"/>
                  </a:cubicBezTo>
                  <a:close/>
                  <a:moveTo>
                    <a:pt x="1469" y="65"/>
                  </a:moveTo>
                  <a:cubicBezTo>
                    <a:pt x="1476" y="65"/>
                    <a:pt x="1482" y="59"/>
                    <a:pt x="1482" y="52"/>
                  </a:cubicBezTo>
                  <a:cubicBezTo>
                    <a:pt x="1482" y="45"/>
                    <a:pt x="1476" y="39"/>
                    <a:pt x="1469" y="39"/>
                  </a:cubicBezTo>
                  <a:cubicBezTo>
                    <a:pt x="1462" y="39"/>
                    <a:pt x="1456" y="45"/>
                    <a:pt x="1456" y="52"/>
                  </a:cubicBezTo>
                  <a:cubicBezTo>
                    <a:pt x="1456" y="59"/>
                    <a:pt x="1462" y="65"/>
                    <a:pt x="1469" y="65"/>
                  </a:cubicBezTo>
                  <a:close/>
                  <a:moveTo>
                    <a:pt x="1508" y="65"/>
                  </a:moveTo>
                  <a:cubicBezTo>
                    <a:pt x="1515" y="65"/>
                    <a:pt x="1521" y="59"/>
                    <a:pt x="1521" y="52"/>
                  </a:cubicBezTo>
                  <a:cubicBezTo>
                    <a:pt x="1521" y="45"/>
                    <a:pt x="1515" y="39"/>
                    <a:pt x="1508" y="39"/>
                  </a:cubicBezTo>
                  <a:cubicBezTo>
                    <a:pt x="1501" y="39"/>
                    <a:pt x="1496" y="45"/>
                    <a:pt x="1496" y="52"/>
                  </a:cubicBezTo>
                  <a:cubicBezTo>
                    <a:pt x="1496" y="59"/>
                    <a:pt x="1501" y="65"/>
                    <a:pt x="1508" y="65"/>
                  </a:cubicBezTo>
                  <a:close/>
                  <a:moveTo>
                    <a:pt x="2652" y="65"/>
                  </a:moveTo>
                  <a:cubicBezTo>
                    <a:pt x="2659" y="65"/>
                    <a:pt x="2664" y="59"/>
                    <a:pt x="2664" y="52"/>
                  </a:cubicBezTo>
                  <a:cubicBezTo>
                    <a:pt x="2664" y="45"/>
                    <a:pt x="2659" y="39"/>
                    <a:pt x="2652" y="39"/>
                  </a:cubicBezTo>
                  <a:cubicBezTo>
                    <a:pt x="2645" y="39"/>
                    <a:pt x="2639" y="45"/>
                    <a:pt x="2639" y="52"/>
                  </a:cubicBezTo>
                  <a:cubicBezTo>
                    <a:pt x="2639" y="59"/>
                    <a:pt x="2645" y="65"/>
                    <a:pt x="2652" y="65"/>
                  </a:cubicBezTo>
                  <a:close/>
                  <a:moveTo>
                    <a:pt x="641" y="102"/>
                  </a:moveTo>
                  <a:cubicBezTo>
                    <a:pt x="647" y="102"/>
                    <a:pt x="652" y="97"/>
                    <a:pt x="652" y="92"/>
                  </a:cubicBezTo>
                  <a:cubicBezTo>
                    <a:pt x="652" y="86"/>
                    <a:pt x="647" y="81"/>
                    <a:pt x="641" y="81"/>
                  </a:cubicBezTo>
                  <a:cubicBezTo>
                    <a:pt x="635" y="81"/>
                    <a:pt x="630" y="86"/>
                    <a:pt x="630" y="92"/>
                  </a:cubicBezTo>
                  <a:cubicBezTo>
                    <a:pt x="630" y="97"/>
                    <a:pt x="635" y="102"/>
                    <a:pt x="641" y="102"/>
                  </a:cubicBezTo>
                  <a:close/>
                  <a:moveTo>
                    <a:pt x="759" y="104"/>
                  </a:moveTo>
                  <a:cubicBezTo>
                    <a:pt x="766" y="104"/>
                    <a:pt x="772" y="99"/>
                    <a:pt x="772" y="92"/>
                  </a:cubicBezTo>
                  <a:cubicBezTo>
                    <a:pt x="772" y="84"/>
                    <a:pt x="766" y="79"/>
                    <a:pt x="759" y="79"/>
                  </a:cubicBezTo>
                  <a:cubicBezTo>
                    <a:pt x="752" y="79"/>
                    <a:pt x="746" y="84"/>
                    <a:pt x="746" y="92"/>
                  </a:cubicBezTo>
                  <a:cubicBezTo>
                    <a:pt x="746" y="99"/>
                    <a:pt x="752" y="104"/>
                    <a:pt x="759" y="104"/>
                  </a:cubicBezTo>
                  <a:close/>
                  <a:moveTo>
                    <a:pt x="799" y="104"/>
                  </a:moveTo>
                  <a:cubicBezTo>
                    <a:pt x="806" y="104"/>
                    <a:pt x="811" y="99"/>
                    <a:pt x="811" y="92"/>
                  </a:cubicBezTo>
                  <a:cubicBezTo>
                    <a:pt x="811" y="84"/>
                    <a:pt x="806" y="79"/>
                    <a:pt x="799" y="79"/>
                  </a:cubicBezTo>
                  <a:cubicBezTo>
                    <a:pt x="792" y="79"/>
                    <a:pt x="786" y="84"/>
                    <a:pt x="786" y="92"/>
                  </a:cubicBezTo>
                  <a:cubicBezTo>
                    <a:pt x="786" y="99"/>
                    <a:pt x="792" y="104"/>
                    <a:pt x="799" y="104"/>
                  </a:cubicBezTo>
                  <a:close/>
                  <a:moveTo>
                    <a:pt x="838" y="104"/>
                  </a:moveTo>
                  <a:cubicBezTo>
                    <a:pt x="845" y="104"/>
                    <a:pt x="851" y="99"/>
                    <a:pt x="851" y="92"/>
                  </a:cubicBezTo>
                  <a:cubicBezTo>
                    <a:pt x="851" y="84"/>
                    <a:pt x="845" y="79"/>
                    <a:pt x="838" y="79"/>
                  </a:cubicBezTo>
                  <a:cubicBezTo>
                    <a:pt x="831" y="79"/>
                    <a:pt x="825" y="84"/>
                    <a:pt x="825" y="92"/>
                  </a:cubicBezTo>
                  <a:cubicBezTo>
                    <a:pt x="825" y="99"/>
                    <a:pt x="831" y="104"/>
                    <a:pt x="838" y="104"/>
                  </a:cubicBezTo>
                  <a:close/>
                  <a:moveTo>
                    <a:pt x="878" y="104"/>
                  </a:moveTo>
                  <a:cubicBezTo>
                    <a:pt x="885" y="104"/>
                    <a:pt x="890" y="99"/>
                    <a:pt x="890" y="92"/>
                  </a:cubicBezTo>
                  <a:cubicBezTo>
                    <a:pt x="890" y="84"/>
                    <a:pt x="885" y="79"/>
                    <a:pt x="878" y="79"/>
                  </a:cubicBezTo>
                  <a:cubicBezTo>
                    <a:pt x="870" y="79"/>
                    <a:pt x="865" y="84"/>
                    <a:pt x="865" y="92"/>
                  </a:cubicBezTo>
                  <a:cubicBezTo>
                    <a:pt x="865" y="99"/>
                    <a:pt x="870" y="104"/>
                    <a:pt x="878" y="104"/>
                  </a:cubicBezTo>
                  <a:close/>
                  <a:moveTo>
                    <a:pt x="917" y="104"/>
                  </a:moveTo>
                  <a:cubicBezTo>
                    <a:pt x="924" y="104"/>
                    <a:pt x="930" y="99"/>
                    <a:pt x="930" y="92"/>
                  </a:cubicBezTo>
                  <a:cubicBezTo>
                    <a:pt x="930" y="84"/>
                    <a:pt x="924" y="79"/>
                    <a:pt x="917" y="79"/>
                  </a:cubicBezTo>
                  <a:cubicBezTo>
                    <a:pt x="910" y="79"/>
                    <a:pt x="904" y="84"/>
                    <a:pt x="904" y="92"/>
                  </a:cubicBezTo>
                  <a:cubicBezTo>
                    <a:pt x="904" y="99"/>
                    <a:pt x="910" y="104"/>
                    <a:pt x="917" y="104"/>
                  </a:cubicBezTo>
                  <a:close/>
                  <a:moveTo>
                    <a:pt x="996" y="104"/>
                  </a:moveTo>
                  <a:cubicBezTo>
                    <a:pt x="1003" y="104"/>
                    <a:pt x="1009" y="99"/>
                    <a:pt x="1009" y="92"/>
                  </a:cubicBezTo>
                  <a:cubicBezTo>
                    <a:pt x="1009" y="84"/>
                    <a:pt x="1003" y="79"/>
                    <a:pt x="996" y="79"/>
                  </a:cubicBezTo>
                  <a:cubicBezTo>
                    <a:pt x="989" y="79"/>
                    <a:pt x="983" y="84"/>
                    <a:pt x="983" y="92"/>
                  </a:cubicBezTo>
                  <a:cubicBezTo>
                    <a:pt x="983" y="99"/>
                    <a:pt x="989" y="104"/>
                    <a:pt x="996" y="104"/>
                  </a:cubicBezTo>
                  <a:close/>
                  <a:moveTo>
                    <a:pt x="1035" y="104"/>
                  </a:moveTo>
                  <a:cubicBezTo>
                    <a:pt x="1042" y="104"/>
                    <a:pt x="1048" y="99"/>
                    <a:pt x="1048" y="92"/>
                  </a:cubicBezTo>
                  <a:cubicBezTo>
                    <a:pt x="1048" y="84"/>
                    <a:pt x="1042" y="79"/>
                    <a:pt x="1035" y="79"/>
                  </a:cubicBezTo>
                  <a:cubicBezTo>
                    <a:pt x="1028" y="79"/>
                    <a:pt x="1022" y="84"/>
                    <a:pt x="1022" y="92"/>
                  </a:cubicBezTo>
                  <a:cubicBezTo>
                    <a:pt x="1022" y="99"/>
                    <a:pt x="1028" y="104"/>
                    <a:pt x="1035" y="104"/>
                  </a:cubicBezTo>
                  <a:close/>
                  <a:moveTo>
                    <a:pt x="1075" y="104"/>
                  </a:moveTo>
                  <a:cubicBezTo>
                    <a:pt x="1082" y="104"/>
                    <a:pt x="1087" y="99"/>
                    <a:pt x="1087" y="92"/>
                  </a:cubicBezTo>
                  <a:cubicBezTo>
                    <a:pt x="1087" y="84"/>
                    <a:pt x="1082" y="79"/>
                    <a:pt x="1075" y="79"/>
                  </a:cubicBezTo>
                  <a:cubicBezTo>
                    <a:pt x="1068" y="79"/>
                    <a:pt x="1062" y="84"/>
                    <a:pt x="1062" y="92"/>
                  </a:cubicBezTo>
                  <a:cubicBezTo>
                    <a:pt x="1062" y="99"/>
                    <a:pt x="1068" y="104"/>
                    <a:pt x="1075" y="104"/>
                  </a:cubicBezTo>
                  <a:close/>
                  <a:moveTo>
                    <a:pt x="1114" y="104"/>
                  </a:moveTo>
                  <a:cubicBezTo>
                    <a:pt x="1121" y="104"/>
                    <a:pt x="1127" y="99"/>
                    <a:pt x="1127" y="92"/>
                  </a:cubicBezTo>
                  <a:cubicBezTo>
                    <a:pt x="1127" y="84"/>
                    <a:pt x="1121" y="79"/>
                    <a:pt x="1114" y="79"/>
                  </a:cubicBezTo>
                  <a:cubicBezTo>
                    <a:pt x="1107" y="79"/>
                    <a:pt x="1101" y="84"/>
                    <a:pt x="1101" y="92"/>
                  </a:cubicBezTo>
                  <a:cubicBezTo>
                    <a:pt x="1101" y="99"/>
                    <a:pt x="1107" y="104"/>
                    <a:pt x="1114" y="104"/>
                  </a:cubicBezTo>
                  <a:close/>
                  <a:moveTo>
                    <a:pt x="1153" y="104"/>
                  </a:moveTo>
                  <a:cubicBezTo>
                    <a:pt x="1161" y="104"/>
                    <a:pt x="1166" y="99"/>
                    <a:pt x="1166" y="92"/>
                  </a:cubicBezTo>
                  <a:cubicBezTo>
                    <a:pt x="1166" y="84"/>
                    <a:pt x="1161" y="79"/>
                    <a:pt x="1153" y="79"/>
                  </a:cubicBezTo>
                  <a:cubicBezTo>
                    <a:pt x="1146" y="79"/>
                    <a:pt x="1141" y="84"/>
                    <a:pt x="1141" y="92"/>
                  </a:cubicBezTo>
                  <a:cubicBezTo>
                    <a:pt x="1141" y="99"/>
                    <a:pt x="1146" y="104"/>
                    <a:pt x="1153" y="104"/>
                  </a:cubicBezTo>
                  <a:close/>
                  <a:moveTo>
                    <a:pt x="1193" y="104"/>
                  </a:moveTo>
                  <a:cubicBezTo>
                    <a:pt x="1200" y="104"/>
                    <a:pt x="1206" y="99"/>
                    <a:pt x="1206" y="92"/>
                  </a:cubicBezTo>
                  <a:cubicBezTo>
                    <a:pt x="1206" y="84"/>
                    <a:pt x="1200" y="79"/>
                    <a:pt x="1193" y="79"/>
                  </a:cubicBezTo>
                  <a:cubicBezTo>
                    <a:pt x="1186" y="79"/>
                    <a:pt x="1180" y="84"/>
                    <a:pt x="1180" y="92"/>
                  </a:cubicBezTo>
                  <a:cubicBezTo>
                    <a:pt x="1180" y="99"/>
                    <a:pt x="1186" y="104"/>
                    <a:pt x="1193" y="104"/>
                  </a:cubicBezTo>
                  <a:close/>
                  <a:moveTo>
                    <a:pt x="1232" y="104"/>
                  </a:moveTo>
                  <a:cubicBezTo>
                    <a:pt x="1239" y="104"/>
                    <a:pt x="1245" y="99"/>
                    <a:pt x="1245" y="92"/>
                  </a:cubicBezTo>
                  <a:cubicBezTo>
                    <a:pt x="1245" y="84"/>
                    <a:pt x="1239" y="79"/>
                    <a:pt x="1232" y="79"/>
                  </a:cubicBezTo>
                  <a:cubicBezTo>
                    <a:pt x="1225" y="79"/>
                    <a:pt x="1220" y="84"/>
                    <a:pt x="1220" y="92"/>
                  </a:cubicBezTo>
                  <a:cubicBezTo>
                    <a:pt x="1220" y="99"/>
                    <a:pt x="1225" y="104"/>
                    <a:pt x="1232" y="104"/>
                  </a:cubicBezTo>
                  <a:close/>
                  <a:moveTo>
                    <a:pt x="1272" y="104"/>
                  </a:moveTo>
                  <a:cubicBezTo>
                    <a:pt x="1279" y="104"/>
                    <a:pt x="1285" y="99"/>
                    <a:pt x="1285" y="92"/>
                  </a:cubicBezTo>
                  <a:cubicBezTo>
                    <a:pt x="1285" y="84"/>
                    <a:pt x="1279" y="79"/>
                    <a:pt x="1272" y="79"/>
                  </a:cubicBezTo>
                  <a:cubicBezTo>
                    <a:pt x="1265" y="79"/>
                    <a:pt x="1259" y="84"/>
                    <a:pt x="1259" y="92"/>
                  </a:cubicBezTo>
                  <a:cubicBezTo>
                    <a:pt x="1259" y="99"/>
                    <a:pt x="1265" y="104"/>
                    <a:pt x="1272" y="104"/>
                  </a:cubicBezTo>
                  <a:close/>
                  <a:moveTo>
                    <a:pt x="1311" y="104"/>
                  </a:moveTo>
                  <a:cubicBezTo>
                    <a:pt x="1318" y="104"/>
                    <a:pt x="1324" y="99"/>
                    <a:pt x="1324" y="92"/>
                  </a:cubicBezTo>
                  <a:cubicBezTo>
                    <a:pt x="1324" y="84"/>
                    <a:pt x="1318" y="79"/>
                    <a:pt x="1311" y="79"/>
                  </a:cubicBezTo>
                  <a:cubicBezTo>
                    <a:pt x="1304" y="79"/>
                    <a:pt x="1298" y="84"/>
                    <a:pt x="1298" y="92"/>
                  </a:cubicBezTo>
                  <a:cubicBezTo>
                    <a:pt x="1298" y="99"/>
                    <a:pt x="1304" y="104"/>
                    <a:pt x="1311" y="104"/>
                  </a:cubicBezTo>
                  <a:close/>
                  <a:moveTo>
                    <a:pt x="1351" y="104"/>
                  </a:moveTo>
                  <a:cubicBezTo>
                    <a:pt x="1358" y="104"/>
                    <a:pt x="1363" y="99"/>
                    <a:pt x="1363" y="92"/>
                  </a:cubicBezTo>
                  <a:cubicBezTo>
                    <a:pt x="1363" y="84"/>
                    <a:pt x="1358" y="79"/>
                    <a:pt x="1351" y="79"/>
                  </a:cubicBezTo>
                  <a:cubicBezTo>
                    <a:pt x="1344" y="79"/>
                    <a:pt x="1338" y="84"/>
                    <a:pt x="1338" y="92"/>
                  </a:cubicBezTo>
                  <a:cubicBezTo>
                    <a:pt x="1338" y="99"/>
                    <a:pt x="1344" y="104"/>
                    <a:pt x="1351" y="104"/>
                  </a:cubicBezTo>
                  <a:close/>
                  <a:moveTo>
                    <a:pt x="1390" y="104"/>
                  </a:moveTo>
                  <a:cubicBezTo>
                    <a:pt x="1397" y="104"/>
                    <a:pt x="1403" y="99"/>
                    <a:pt x="1403" y="92"/>
                  </a:cubicBezTo>
                  <a:cubicBezTo>
                    <a:pt x="1403" y="84"/>
                    <a:pt x="1397" y="79"/>
                    <a:pt x="1390" y="79"/>
                  </a:cubicBezTo>
                  <a:cubicBezTo>
                    <a:pt x="1383" y="79"/>
                    <a:pt x="1377" y="84"/>
                    <a:pt x="1377" y="92"/>
                  </a:cubicBezTo>
                  <a:cubicBezTo>
                    <a:pt x="1377" y="99"/>
                    <a:pt x="1383" y="104"/>
                    <a:pt x="1390" y="104"/>
                  </a:cubicBezTo>
                  <a:close/>
                  <a:moveTo>
                    <a:pt x="1429" y="104"/>
                  </a:moveTo>
                  <a:cubicBezTo>
                    <a:pt x="1437" y="104"/>
                    <a:pt x="1442" y="99"/>
                    <a:pt x="1442" y="92"/>
                  </a:cubicBezTo>
                  <a:cubicBezTo>
                    <a:pt x="1442" y="84"/>
                    <a:pt x="1437" y="79"/>
                    <a:pt x="1429" y="79"/>
                  </a:cubicBezTo>
                  <a:cubicBezTo>
                    <a:pt x="1422" y="79"/>
                    <a:pt x="1417" y="84"/>
                    <a:pt x="1417" y="92"/>
                  </a:cubicBezTo>
                  <a:cubicBezTo>
                    <a:pt x="1417" y="99"/>
                    <a:pt x="1422" y="104"/>
                    <a:pt x="1429" y="104"/>
                  </a:cubicBezTo>
                  <a:close/>
                  <a:moveTo>
                    <a:pt x="1469" y="104"/>
                  </a:moveTo>
                  <a:cubicBezTo>
                    <a:pt x="1476" y="104"/>
                    <a:pt x="1482" y="99"/>
                    <a:pt x="1482" y="92"/>
                  </a:cubicBezTo>
                  <a:cubicBezTo>
                    <a:pt x="1482" y="84"/>
                    <a:pt x="1476" y="79"/>
                    <a:pt x="1469" y="79"/>
                  </a:cubicBezTo>
                  <a:cubicBezTo>
                    <a:pt x="1462" y="79"/>
                    <a:pt x="1456" y="84"/>
                    <a:pt x="1456" y="92"/>
                  </a:cubicBezTo>
                  <a:cubicBezTo>
                    <a:pt x="1456" y="99"/>
                    <a:pt x="1462" y="104"/>
                    <a:pt x="1469" y="104"/>
                  </a:cubicBezTo>
                  <a:close/>
                  <a:moveTo>
                    <a:pt x="1824" y="104"/>
                  </a:moveTo>
                  <a:cubicBezTo>
                    <a:pt x="1831" y="104"/>
                    <a:pt x="1836" y="99"/>
                    <a:pt x="1836" y="92"/>
                  </a:cubicBezTo>
                  <a:cubicBezTo>
                    <a:pt x="1836" y="84"/>
                    <a:pt x="1831" y="79"/>
                    <a:pt x="1824" y="79"/>
                  </a:cubicBezTo>
                  <a:cubicBezTo>
                    <a:pt x="1817" y="79"/>
                    <a:pt x="1811" y="84"/>
                    <a:pt x="1811" y="92"/>
                  </a:cubicBezTo>
                  <a:cubicBezTo>
                    <a:pt x="1811" y="99"/>
                    <a:pt x="1817" y="104"/>
                    <a:pt x="1824" y="104"/>
                  </a:cubicBezTo>
                  <a:close/>
                  <a:moveTo>
                    <a:pt x="1863" y="104"/>
                  </a:moveTo>
                  <a:cubicBezTo>
                    <a:pt x="1870" y="104"/>
                    <a:pt x="1876" y="99"/>
                    <a:pt x="1876" y="92"/>
                  </a:cubicBezTo>
                  <a:cubicBezTo>
                    <a:pt x="1876" y="84"/>
                    <a:pt x="1870" y="79"/>
                    <a:pt x="1863" y="79"/>
                  </a:cubicBezTo>
                  <a:cubicBezTo>
                    <a:pt x="1856" y="79"/>
                    <a:pt x="1850" y="84"/>
                    <a:pt x="1850" y="92"/>
                  </a:cubicBezTo>
                  <a:cubicBezTo>
                    <a:pt x="1850" y="99"/>
                    <a:pt x="1856" y="104"/>
                    <a:pt x="1863" y="104"/>
                  </a:cubicBezTo>
                  <a:close/>
                  <a:moveTo>
                    <a:pt x="1903" y="104"/>
                  </a:moveTo>
                  <a:cubicBezTo>
                    <a:pt x="1910" y="104"/>
                    <a:pt x="1915" y="99"/>
                    <a:pt x="1915" y="92"/>
                  </a:cubicBezTo>
                  <a:cubicBezTo>
                    <a:pt x="1915" y="84"/>
                    <a:pt x="1910" y="79"/>
                    <a:pt x="1903" y="79"/>
                  </a:cubicBezTo>
                  <a:cubicBezTo>
                    <a:pt x="1896" y="79"/>
                    <a:pt x="1890" y="84"/>
                    <a:pt x="1890" y="92"/>
                  </a:cubicBezTo>
                  <a:cubicBezTo>
                    <a:pt x="1890" y="99"/>
                    <a:pt x="1896" y="104"/>
                    <a:pt x="1903" y="104"/>
                  </a:cubicBezTo>
                  <a:close/>
                  <a:moveTo>
                    <a:pt x="2691" y="101"/>
                  </a:moveTo>
                  <a:cubicBezTo>
                    <a:pt x="2696" y="101"/>
                    <a:pt x="2700" y="97"/>
                    <a:pt x="2700" y="92"/>
                  </a:cubicBezTo>
                  <a:cubicBezTo>
                    <a:pt x="2700" y="86"/>
                    <a:pt x="2696" y="82"/>
                    <a:pt x="2691" y="82"/>
                  </a:cubicBezTo>
                  <a:cubicBezTo>
                    <a:pt x="2686" y="82"/>
                    <a:pt x="2682" y="86"/>
                    <a:pt x="2682" y="92"/>
                  </a:cubicBezTo>
                  <a:cubicBezTo>
                    <a:pt x="2682" y="97"/>
                    <a:pt x="2686" y="101"/>
                    <a:pt x="2691" y="101"/>
                  </a:cubicBezTo>
                  <a:close/>
                  <a:moveTo>
                    <a:pt x="2730" y="104"/>
                  </a:moveTo>
                  <a:cubicBezTo>
                    <a:pt x="2737" y="104"/>
                    <a:pt x="2743" y="99"/>
                    <a:pt x="2743" y="92"/>
                  </a:cubicBezTo>
                  <a:cubicBezTo>
                    <a:pt x="2743" y="84"/>
                    <a:pt x="2737" y="79"/>
                    <a:pt x="2730" y="79"/>
                  </a:cubicBezTo>
                  <a:cubicBezTo>
                    <a:pt x="2723" y="79"/>
                    <a:pt x="2718" y="84"/>
                    <a:pt x="2718" y="92"/>
                  </a:cubicBezTo>
                  <a:cubicBezTo>
                    <a:pt x="2718" y="99"/>
                    <a:pt x="2723" y="104"/>
                    <a:pt x="2730" y="104"/>
                  </a:cubicBezTo>
                  <a:close/>
                  <a:moveTo>
                    <a:pt x="483" y="144"/>
                  </a:moveTo>
                  <a:cubicBezTo>
                    <a:pt x="490" y="144"/>
                    <a:pt x="496" y="138"/>
                    <a:pt x="496" y="131"/>
                  </a:cubicBezTo>
                  <a:cubicBezTo>
                    <a:pt x="496" y="124"/>
                    <a:pt x="490" y="118"/>
                    <a:pt x="483" y="118"/>
                  </a:cubicBezTo>
                  <a:cubicBezTo>
                    <a:pt x="476" y="118"/>
                    <a:pt x="471" y="124"/>
                    <a:pt x="471" y="131"/>
                  </a:cubicBezTo>
                  <a:cubicBezTo>
                    <a:pt x="471" y="138"/>
                    <a:pt x="476" y="144"/>
                    <a:pt x="483" y="144"/>
                  </a:cubicBezTo>
                  <a:close/>
                  <a:moveTo>
                    <a:pt x="720" y="144"/>
                  </a:moveTo>
                  <a:cubicBezTo>
                    <a:pt x="727" y="144"/>
                    <a:pt x="733" y="138"/>
                    <a:pt x="733" y="131"/>
                  </a:cubicBezTo>
                  <a:cubicBezTo>
                    <a:pt x="733" y="124"/>
                    <a:pt x="727" y="118"/>
                    <a:pt x="720" y="118"/>
                  </a:cubicBezTo>
                  <a:cubicBezTo>
                    <a:pt x="713" y="118"/>
                    <a:pt x="707" y="124"/>
                    <a:pt x="707" y="131"/>
                  </a:cubicBezTo>
                  <a:cubicBezTo>
                    <a:pt x="707" y="138"/>
                    <a:pt x="713" y="144"/>
                    <a:pt x="720" y="144"/>
                  </a:cubicBezTo>
                  <a:close/>
                  <a:moveTo>
                    <a:pt x="799" y="118"/>
                  </a:moveTo>
                  <a:cubicBezTo>
                    <a:pt x="792" y="118"/>
                    <a:pt x="786" y="124"/>
                    <a:pt x="786" y="131"/>
                  </a:cubicBezTo>
                  <a:cubicBezTo>
                    <a:pt x="786" y="138"/>
                    <a:pt x="792" y="144"/>
                    <a:pt x="799" y="144"/>
                  </a:cubicBezTo>
                  <a:cubicBezTo>
                    <a:pt x="806" y="144"/>
                    <a:pt x="811" y="138"/>
                    <a:pt x="811" y="131"/>
                  </a:cubicBezTo>
                  <a:cubicBezTo>
                    <a:pt x="811" y="124"/>
                    <a:pt x="806" y="118"/>
                    <a:pt x="799" y="118"/>
                  </a:cubicBezTo>
                  <a:close/>
                  <a:moveTo>
                    <a:pt x="838" y="144"/>
                  </a:moveTo>
                  <a:cubicBezTo>
                    <a:pt x="845" y="144"/>
                    <a:pt x="851" y="138"/>
                    <a:pt x="851" y="131"/>
                  </a:cubicBezTo>
                  <a:cubicBezTo>
                    <a:pt x="851" y="124"/>
                    <a:pt x="845" y="118"/>
                    <a:pt x="838" y="118"/>
                  </a:cubicBezTo>
                  <a:cubicBezTo>
                    <a:pt x="831" y="118"/>
                    <a:pt x="825" y="124"/>
                    <a:pt x="825" y="131"/>
                  </a:cubicBezTo>
                  <a:cubicBezTo>
                    <a:pt x="825" y="138"/>
                    <a:pt x="831" y="144"/>
                    <a:pt x="838" y="144"/>
                  </a:cubicBezTo>
                  <a:close/>
                  <a:moveTo>
                    <a:pt x="878" y="144"/>
                  </a:moveTo>
                  <a:cubicBezTo>
                    <a:pt x="885" y="144"/>
                    <a:pt x="890" y="138"/>
                    <a:pt x="890" y="131"/>
                  </a:cubicBezTo>
                  <a:cubicBezTo>
                    <a:pt x="890" y="124"/>
                    <a:pt x="885" y="118"/>
                    <a:pt x="878" y="118"/>
                  </a:cubicBezTo>
                  <a:cubicBezTo>
                    <a:pt x="870" y="118"/>
                    <a:pt x="865" y="124"/>
                    <a:pt x="865" y="131"/>
                  </a:cubicBezTo>
                  <a:cubicBezTo>
                    <a:pt x="865" y="138"/>
                    <a:pt x="870" y="144"/>
                    <a:pt x="878" y="144"/>
                  </a:cubicBezTo>
                  <a:close/>
                  <a:moveTo>
                    <a:pt x="1009" y="131"/>
                  </a:moveTo>
                  <a:cubicBezTo>
                    <a:pt x="1009" y="124"/>
                    <a:pt x="1003" y="118"/>
                    <a:pt x="996" y="118"/>
                  </a:cubicBezTo>
                  <a:cubicBezTo>
                    <a:pt x="989" y="118"/>
                    <a:pt x="983" y="124"/>
                    <a:pt x="983" y="131"/>
                  </a:cubicBezTo>
                  <a:cubicBezTo>
                    <a:pt x="983" y="138"/>
                    <a:pt x="989" y="144"/>
                    <a:pt x="996" y="144"/>
                  </a:cubicBezTo>
                  <a:cubicBezTo>
                    <a:pt x="1003" y="144"/>
                    <a:pt x="1009" y="138"/>
                    <a:pt x="1009" y="131"/>
                  </a:cubicBezTo>
                  <a:close/>
                  <a:moveTo>
                    <a:pt x="1035" y="144"/>
                  </a:moveTo>
                  <a:cubicBezTo>
                    <a:pt x="1042" y="144"/>
                    <a:pt x="1048" y="138"/>
                    <a:pt x="1048" y="131"/>
                  </a:cubicBezTo>
                  <a:cubicBezTo>
                    <a:pt x="1048" y="124"/>
                    <a:pt x="1042" y="118"/>
                    <a:pt x="1035" y="118"/>
                  </a:cubicBezTo>
                  <a:cubicBezTo>
                    <a:pt x="1028" y="118"/>
                    <a:pt x="1022" y="124"/>
                    <a:pt x="1022" y="131"/>
                  </a:cubicBezTo>
                  <a:cubicBezTo>
                    <a:pt x="1022" y="138"/>
                    <a:pt x="1028" y="144"/>
                    <a:pt x="1035" y="144"/>
                  </a:cubicBezTo>
                  <a:close/>
                  <a:moveTo>
                    <a:pt x="1075" y="144"/>
                  </a:moveTo>
                  <a:cubicBezTo>
                    <a:pt x="1082" y="144"/>
                    <a:pt x="1087" y="138"/>
                    <a:pt x="1087" y="131"/>
                  </a:cubicBezTo>
                  <a:cubicBezTo>
                    <a:pt x="1087" y="124"/>
                    <a:pt x="1082" y="118"/>
                    <a:pt x="1075" y="118"/>
                  </a:cubicBezTo>
                  <a:cubicBezTo>
                    <a:pt x="1068" y="118"/>
                    <a:pt x="1062" y="124"/>
                    <a:pt x="1062" y="131"/>
                  </a:cubicBezTo>
                  <a:cubicBezTo>
                    <a:pt x="1062" y="138"/>
                    <a:pt x="1068" y="144"/>
                    <a:pt x="1075" y="144"/>
                  </a:cubicBezTo>
                  <a:close/>
                  <a:moveTo>
                    <a:pt x="1114" y="144"/>
                  </a:moveTo>
                  <a:cubicBezTo>
                    <a:pt x="1121" y="144"/>
                    <a:pt x="1127" y="138"/>
                    <a:pt x="1127" y="131"/>
                  </a:cubicBezTo>
                  <a:cubicBezTo>
                    <a:pt x="1127" y="124"/>
                    <a:pt x="1121" y="118"/>
                    <a:pt x="1114" y="118"/>
                  </a:cubicBezTo>
                  <a:cubicBezTo>
                    <a:pt x="1107" y="118"/>
                    <a:pt x="1101" y="124"/>
                    <a:pt x="1101" y="131"/>
                  </a:cubicBezTo>
                  <a:cubicBezTo>
                    <a:pt x="1101" y="138"/>
                    <a:pt x="1107" y="144"/>
                    <a:pt x="1114" y="144"/>
                  </a:cubicBezTo>
                  <a:close/>
                  <a:moveTo>
                    <a:pt x="1153" y="144"/>
                  </a:moveTo>
                  <a:cubicBezTo>
                    <a:pt x="1161" y="144"/>
                    <a:pt x="1166" y="138"/>
                    <a:pt x="1166" y="131"/>
                  </a:cubicBezTo>
                  <a:cubicBezTo>
                    <a:pt x="1166" y="124"/>
                    <a:pt x="1161" y="118"/>
                    <a:pt x="1153" y="118"/>
                  </a:cubicBezTo>
                  <a:cubicBezTo>
                    <a:pt x="1146" y="118"/>
                    <a:pt x="1141" y="124"/>
                    <a:pt x="1141" y="131"/>
                  </a:cubicBezTo>
                  <a:cubicBezTo>
                    <a:pt x="1141" y="138"/>
                    <a:pt x="1146" y="144"/>
                    <a:pt x="1153" y="144"/>
                  </a:cubicBezTo>
                  <a:close/>
                  <a:moveTo>
                    <a:pt x="1193" y="118"/>
                  </a:moveTo>
                  <a:cubicBezTo>
                    <a:pt x="1186" y="118"/>
                    <a:pt x="1180" y="124"/>
                    <a:pt x="1180" y="131"/>
                  </a:cubicBezTo>
                  <a:cubicBezTo>
                    <a:pt x="1180" y="138"/>
                    <a:pt x="1186" y="144"/>
                    <a:pt x="1193" y="144"/>
                  </a:cubicBezTo>
                  <a:cubicBezTo>
                    <a:pt x="1200" y="144"/>
                    <a:pt x="1206" y="138"/>
                    <a:pt x="1206" y="131"/>
                  </a:cubicBezTo>
                  <a:cubicBezTo>
                    <a:pt x="1206" y="124"/>
                    <a:pt x="1200" y="118"/>
                    <a:pt x="1193" y="118"/>
                  </a:cubicBezTo>
                  <a:close/>
                  <a:moveTo>
                    <a:pt x="1232" y="118"/>
                  </a:moveTo>
                  <a:cubicBezTo>
                    <a:pt x="1225" y="118"/>
                    <a:pt x="1220" y="124"/>
                    <a:pt x="1220" y="131"/>
                  </a:cubicBezTo>
                  <a:cubicBezTo>
                    <a:pt x="1220" y="138"/>
                    <a:pt x="1225" y="144"/>
                    <a:pt x="1232" y="144"/>
                  </a:cubicBezTo>
                  <a:cubicBezTo>
                    <a:pt x="1239" y="144"/>
                    <a:pt x="1245" y="138"/>
                    <a:pt x="1245" y="131"/>
                  </a:cubicBezTo>
                  <a:cubicBezTo>
                    <a:pt x="1245" y="124"/>
                    <a:pt x="1239" y="118"/>
                    <a:pt x="1232" y="118"/>
                  </a:cubicBezTo>
                  <a:close/>
                  <a:moveTo>
                    <a:pt x="1272" y="118"/>
                  </a:moveTo>
                  <a:cubicBezTo>
                    <a:pt x="1265" y="118"/>
                    <a:pt x="1259" y="124"/>
                    <a:pt x="1259" y="131"/>
                  </a:cubicBezTo>
                  <a:cubicBezTo>
                    <a:pt x="1259" y="138"/>
                    <a:pt x="1265" y="144"/>
                    <a:pt x="1272" y="144"/>
                  </a:cubicBezTo>
                  <a:cubicBezTo>
                    <a:pt x="1279" y="144"/>
                    <a:pt x="1285" y="138"/>
                    <a:pt x="1285" y="131"/>
                  </a:cubicBezTo>
                  <a:cubicBezTo>
                    <a:pt x="1285" y="124"/>
                    <a:pt x="1279" y="118"/>
                    <a:pt x="1272" y="118"/>
                  </a:cubicBezTo>
                  <a:close/>
                  <a:moveTo>
                    <a:pt x="1311" y="144"/>
                  </a:moveTo>
                  <a:cubicBezTo>
                    <a:pt x="1318" y="144"/>
                    <a:pt x="1324" y="138"/>
                    <a:pt x="1324" y="131"/>
                  </a:cubicBezTo>
                  <a:cubicBezTo>
                    <a:pt x="1324" y="124"/>
                    <a:pt x="1318" y="118"/>
                    <a:pt x="1311" y="118"/>
                  </a:cubicBezTo>
                  <a:cubicBezTo>
                    <a:pt x="1304" y="118"/>
                    <a:pt x="1298" y="124"/>
                    <a:pt x="1298" y="131"/>
                  </a:cubicBezTo>
                  <a:cubicBezTo>
                    <a:pt x="1298" y="138"/>
                    <a:pt x="1304" y="144"/>
                    <a:pt x="1311" y="144"/>
                  </a:cubicBezTo>
                  <a:close/>
                  <a:moveTo>
                    <a:pt x="1351" y="144"/>
                  </a:moveTo>
                  <a:cubicBezTo>
                    <a:pt x="1358" y="144"/>
                    <a:pt x="1363" y="138"/>
                    <a:pt x="1363" y="131"/>
                  </a:cubicBezTo>
                  <a:cubicBezTo>
                    <a:pt x="1363" y="124"/>
                    <a:pt x="1358" y="118"/>
                    <a:pt x="1351" y="118"/>
                  </a:cubicBezTo>
                  <a:cubicBezTo>
                    <a:pt x="1344" y="118"/>
                    <a:pt x="1338" y="124"/>
                    <a:pt x="1338" y="131"/>
                  </a:cubicBezTo>
                  <a:cubicBezTo>
                    <a:pt x="1338" y="138"/>
                    <a:pt x="1344" y="144"/>
                    <a:pt x="1351" y="144"/>
                  </a:cubicBezTo>
                  <a:close/>
                  <a:moveTo>
                    <a:pt x="1390" y="144"/>
                  </a:moveTo>
                  <a:cubicBezTo>
                    <a:pt x="1397" y="144"/>
                    <a:pt x="1403" y="138"/>
                    <a:pt x="1403" y="131"/>
                  </a:cubicBezTo>
                  <a:cubicBezTo>
                    <a:pt x="1403" y="124"/>
                    <a:pt x="1397" y="118"/>
                    <a:pt x="1390" y="118"/>
                  </a:cubicBezTo>
                  <a:cubicBezTo>
                    <a:pt x="1383" y="118"/>
                    <a:pt x="1377" y="124"/>
                    <a:pt x="1377" y="131"/>
                  </a:cubicBezTo>
                  <a:cubicBezTo>
                    <a:pt x="1377" y="138"/>
                    <a:pt x="1383" y="144"/>
                    <a:pt x="1390" y="144"/>
                  </a:cubicBezTo>
                  <a:close/>
                  <a:moveTo>
                    <a:pt x="1429" y="144"/>
                  </a:moveTo>
                  <a:cubicBezTo>
                    <a:pt x="1437" y="144"/>
                    <a:pt x="1442" y="138"/>
                    <a:pt x="1442" y="131"/>
                  </a:cubicBezTo>
                  <a:cubicBezTo>
                    <a:pt x="1442" y="124"/>
                    <a:pt x="1437" y="118"/>
                    <a:pt x="1429" y="118"/>
                  </a:cubicBezTo>
                  <a:cubicBezTo>
                    <a:pt x="1422" y="118"/>
                    <a:pt x="1417" y="124"/>
                    <a:pt x="1417" y="131"/>
                  </a:cubicBezTo>
                  <a:cubicBezTo>
                    <a:pt x="1417" y="138"/>
                    <a:pt x="1422" y="144"/>
                    <a:pt x="1429" y="144"/>
                  </a:cubicBezTo>
                  <a:close/>
                  <a:moveTo>
                    <a:pt x="1469" y="118"/>
                  </a:moveTo>
                  <a:cubicBezTo>
                    <a:pt x="1462" y="118"/>
                    <a:pt x="1456" y="124"/>
                    <a:pt x="1456" y="131"/>
                  </a:cubicBezTo>
                  <a:cubicBezTo>
                    <a:pt x="1456" y="138"/>
                    <a:pt x="1462" y="144"/>
                    <a:pt x="1469" y="144"/>
                  </a:cubicBezTo>
                  <a:cubicBezTo>
                    <a:pt x="1476" y="144"/>
                    <a:pt x="1482" y="138"/>
                    <a:pt x="1482" y="131"/>
                  </a:cubicBezTo>
                  <a:cubicBezTo>
                    <a:pt x="1482" y="124"/>
                    <a:pt x="1476" y="118"/>
                    <a:pt x="1469" y="118"/>
                  </a:cubicBezTo>
                  <a:close/>
                  <a:moveTo>
                    <a:pt x="1508" y="144"/>
                  </a:moveTo>
                  <a:cubicBezTo>
                    <a:pt x="1515" y="144"/>
                    <a:pt x="1521" y="138"/>
                    <a:pt x="1521" y="131"/>
                  </a:cubicBezTo>
                  <a:cubicBezTo>
                    <a:pt x="1521" y="124"/>
                    <a:pt x="1515" y="118"/>
                    <a:pt x="1508" y="118"/>
                  </a:cubicBezTo>
                  <a:cubicBezTo>
                    <a:pt x="1501" y="118"/>
                    <a:pt x="1496" y="124"/>
                    <a:pt x="1496" y="131"/>
                  </a:cubicBezTo>
                  <a:cubicBezTo>
                    <a:pt x="1496" y="138"/>
                    <a:pt x="1501" y="144"/>
                    <a:pt x="1508" y="144"/>
                  </a:cubicBezTo>
                  <a:close/>
                  <a:moveTo>
                    <a:pt x="1876" y="131"/>
                  </a:moveTo>
                  <a:cubicBezTo>
                    <a:pt x="1876" y="124"/>
                    <a:pt x="1870" y="118"/>
                    <a:pt x="1863" y="118"/>
                  </a:cubicBezTo>
                  <a:cubicBezTo>
                    <a:pt x="1856" y="118"/>
                    <a:pt x="1850" y="124"/>
                    <a:pt x="1850" y="131"/>
                  </a:cubicBezTo>
                  <a:cubicBezTo>
                    <a:pt x="1850" y="138"/>
                    <a:pt x="1856" y="144"/>
                    <a:pt x="1863" y="144"/>
                  </a:cubicBezTo>
                  <a:cubicBezTo>
                    <a:pt x="1870" y="144"/>
                    <a:pt x="1876" y="138"/>
                    <a:pt x="1876" y="131"/>
                  </a:cubicBezTo>
                  <a:close/>
                  <a:moveTo>
                    <a:pt x="2730" y="144"/>
                  </a:moveTo>
                  <a:cubicBezTo>
                    <a:pt x="2738" y="144"/>
                    <a:pt x="2743" y="138"/>
                    <a:pt x="2743" y="131"/>
                  </a:cubicBezTo>
                  <a:cubicBezTo>
                    <a:pt x="2743" y="124"/>
                    <a:pt x="2738" y="118"/>
                    <a:pt x="2730" y="118"/>
                  </a:cubicBezTo>
                  <a:cubicBezTo>
                    <a:pt x="2723" y="118"/>
                    <a:pt x="2718" y="124"/>
                    <a:pt x="2718" y="131"/>
                  </a:cubicBezTo>
                  <a:cubicBezTo>
                    <a:pt x="2718" y="138"/>
                    <a:pt x="2723" y="144"/>
                    <a:pt x="2730" y="144"/>
                  </a:cubicBezTo>
                  <a:close/>
                  <a:moveTo>
                    <a:pt x="2770" y="141"/>
                  </a:moveTo>
                  <a:cubicBezTo>
                    <a:pt x="2775" y="141"/>
                    <a:pt x="2780" y="136"/>
                    <a:pt x="2780" y="131"/>
                  </a:cubicBezTo>
                  <a:cubicBezTo>
                    <a:pt x="2780" y="125"/>
                    <a:pt x="2775" y="121"/>
                    <a:pt x="2770" y="121"/>
                  </a:cubicBezTo>
                  <a:cubicBezTo>
                    <a:pt x="2764" y="121"/>
                    <a:pt x="2760" y="125"/>
                    <a:pt x="2760" y="131"/>
                  </a:cubicBezTo>
                  <a:cubicBezTo>
                    <a:pt x="2760" y="136"/>
                    <a:pt x="2764" y="141"/>
                    <a:pt x="2770" y="141"/>
                  </a:cubicBezTo>
                  <a:close/>
                  <a:moveTo>
                    <a:pt x="523" y="183"/>
                  </a:moveTo>
                  <a:cubicBezTo>
                    <a:pt x="530" y="183"/>
                    <a:pt x="535" y="177"/>
                    <a:pt x="535" y="170"/>
                  </a:cubicBezTo>
                  <a:cubicBezTo>
                    <a:pt x="535" y="163"/>
                    <a:pt x="530" y="158"/>
                    <a:pt x="523" y="158"/>
                  </a:cubicBezTo>
                  <a:cubicBezTo>
                    <a:pt x="516" y="158"/>
                    <a:pt x="510" y="163"/>
                    <a:pt x="510" y="170"/>
                  </a:cubicBezTo>
                  <a:cubicBezTo>
                    <a:pt x="510" y="177"/>
                    <a:pt x="516" y="183"/>
                    <a:pt x="523" y="183"/>
                  </a:cubicBezTo>
                  <a:close/>
                  <a:moveTo>
                    <a:pt x="602" y="183"/>
                  </a:moveTo>
                  <a:cubicBezTo>
                    <a:pt x="609" y="183"/>
                    <a:pt x="614" y="177"/>
                    <a:pt x="614" y="170"/>
                  </a:cubicBezTo>
                  <a:cubicBezTo>
                    <a:pt x="614" y="163"/>
                    <a:pt x="609" y="158"/>
                    <a:pt x="602" y="158"/>
                  </a:cubicBezTo>
                  <a:cubicBezTo>
                    <a:pt x="595" y="158"/>
                    <a:pt x="589" y="163"/>
                    <a:pt x="589" y="170"/>
                  </a:cubicBezTo>
                  <a:cubicBezTo>
                    <a:pt x="589" y="177"/>
                    <a:pt x="595" y="183"/>
                    <a:pt x="602" y="183"/>
                  </a:cubicBezTo>
                  <a:close/>
                  <a:moveTo>
                    <a:pt x="641" y="183"/>
                  </a:moveTo>
                  <a:cubicBezTo>
                    <a:pt x="648" y="183"/>
                    <a:pt x="654" y="177"/>
                    <a:pt x="654" y="170"/>
                  </a:cubicBezTo>
                  <a:cubicBezTo>
                    <a:pt x="654" y="163"/>
                    <a:pt x="648" y="158"/>
                    <a:pt x="641" y="158"/>
                  </a:cubicBezTo>
                  <a:cubicBezTo>
                    <a:pt x="634" y="158"/>
                    <a:pt x="628" y="163"/>
                    <a:pt x="628" y="170"/>
                  </a:cubicBezTo>
                  <a:cubicBezTo>
                    <a:pt x="628" y="177"/>
                    <a:pt x="634" y="183"/>
                    <a:pt x="641" y="183"/>
                  </a:cubicBezTo>
                  <a:close/>
                  <a:moveTo>
                    <a:pt x="680" y="183"/>
                  </a:moveTo>
                  <a:cubicBezTo>
                    <a:pt x="687" y="183"/>
                    <a:pt x="693" y="177"/>
                    <a:pt x="693" y="170"/>
                  </a:cubicBezTo>
                  <a:cubicBezTo>
                    <a:pt x="693" y="163"/>
                    <a:pt x="687" y="158"/>
                    <a:pt x="680" y="158"/>
                  </a:cubicBezTo>
                  <a:cubicBezTo>
                    <a:pt x="673" y="158"/>
                    <a:pt x="668" y="163"/>
                    <a:pt x="668" y="170"/>
                  </a:cubicBezTo>
                  <a:cubicBezTo>
                    <a:pt x="668" y="177"/>
                    <a:pt x="673" y="183"/>
                    <a:pt x="680" y="183"/>
                  </a:cubicBezTo>
                  <a:close/>
                  <a:moveTo>
                    <a:pt x="720" y="183"/>
                  </a:moveTo>
                  <a:cubicBezTo>
                    <a:pt x="727" y="183"/>
                    <a:pt x="733" y="177"/>
                    <a:pt x="733" y="170"/>
                  </a:cubicBezTo>
                  <a:cubicBezTo>
                    <a:pt x="733" y="163"/>
                    <a:pt x="727" y="158"/>
                    <a:pt x="720" y="158"/>
                  </a:cubicBezTo>
                  <a:cubicBezTo>
                    <a:pt x="713" y="158"/>
                    <a:pt x="707" y="163"/>
                    <a:pt x="707" y="170"/>
                  </a:cubicBezTo>
                  <a:cubicBezTo>
                    <a:pt x="707" y="177"/>
                    <a:pt x="713" y="183"/>
                    <a:pt x="720" y="183"/>
                  </a:cubicBezTo>
                  <a:close/>
                  <a:moveTo>
                    <a:pt x="799" y="183"/>
                  </a:moveTo>
                  <a:cubicBezTo>
                    <a:pt x="806" y="183"/>
                    <a:pt x="811" y="177"/>
                    <a:pt x="811" y="170"/>
                  </a:cubicBezTo>
                  <a:cubicBezTo>
                    <a:pt x="811" y="163"/>
                    <a:pt x="806" y="158"/>
                    <a:pt x="799" y="158"/>
                  </a:cubicBezTo>
                  <a:cubicBezTo>
                    <a:pt x="792" y="158"/>
                    <a:pt x="786" y="163"/>
                    <a:pt x="786" y="170"/>
                  </a:cubicBezTo>
                  <a:cubicBezTo>
                    <a:pt x="786" y="177"/>
                    <a:pt x="792" y="183"/>
                    <a:pt x="799" y="183"/>
                  </a:cubicBezTo>
                  <a:close/>
                  <a:moveTo>
                    <a:pt x="838" y="183"/>
                  </a:moveTo>
                  <a:cubicBezTo>
                    <a:pt x="845" y="183"/>
                    <a:pt x="851" y="177"/>
                    <a:pt x="851" y="170"/>
                  </a:cubicBezTo>
                  <a:cubicBezTo>
                    <a:pt x="851" y="163"/>
                    <a:pt x="845" y="158"/>
                    <a:pt x="838" y="158"/>
                  </a:cubicBezTo>
                  <a:cubicBezTo>
                    <a:pt x="831" y="158"/>
                    <a:pt x="825" y="163"/>
                    <a:pt x="825" y="170"/>
                  </a:cubicBezTo>
                  <a:cubicBezTo>
                    <a:pt x="825" y="177"/>
                    <a:pt x="831" y="183"/>
                    <a:pt x="838" y="183"/>
                  </a:cubicBezTo>
                  <a:close/>
                  <a:moveTo>
                    <a:pt x="890" y="170"/>
                  </a:moveTo>
                  <a:cubicBezTo>
                    <a:pt x="890" y="163"/>
                    <a:pt x="885" y="158"/>
                    <a:pt x="878" y="158"/>
                  </a:cubicBezTo>
                  <a:cubicBezTo>
                    <a:pt x="871" y="158"/>
                    <a:pt x="865" y="163"/>
                    <a:pt x="865" y="170"/>
                  </a:cubicBezTo>
                  <a:cubicBezTo>
                    <a:pt x="865" y="177"/>
                    <a:pt x="871" y="183"/>
                    <a:pt x="878" y="183"/>
                  </a:cubicBezTo>
                  <a:cubicBezTo>
                    <a:pt x="885" y="183"/>
                    <a:pt x="890" y="177"/>
                    <a:pt x="890" y="170"/>
                  </a:cubicBezTo>
                  <a:close/>
                  <a:moveTo>
                    <a:pt x="1114" y="183"/>
                  </a:moveTo>
                  <a:cubicBezTo>
                    <a:pt x="1121" y="183"/>
                    <a:pt x="1127" y="177"/>
                    <a:pt x="1127" y="170"/>
                  </a:cubicBezTo>
                  <a:cubicBezTo>
                    <a:pt x="1127" y="163"/>
                    <a:pt x="1121" y="158"/>
                    <a:pt x="1114" y="158"/>
                  </a:cubicBezTo>
                  <a:cubicBezTo>
                    <a:pt x="1107" y="158"/>
                    <a:pt x="1101" y="163"/>
                    <a:pt x="1101" y="170"/>
                  </a:cubicBezTo>
                  <a:cubicBezTo>
                    <a:pt x="1101" y="177"/>
                    <a:pt x="1107" y="183"/>
                    <a:pt x="1114" y="183"/>
                  </a:cubicBezTo>
                  <a:close/>
                  <a:moveTo>
                    <a:pt x="1153" y="183"/>
                  </a:moveTo>
                  <a:cubicBezTo>
                    <a:pt x="1161" y="183"/>
                    <a:pt x="1166" y="177"/>
                    <a:pt x="1166" y="170"/>
                  </a:cubicBezTo>
                  <a:cubicBezTo>
                    <a:pt x="1166" y="163"/>
                    <a:pt x="1161" y="158"/>
                    <a:pt x="1153" y="158"/>
                  </a:cubicBezTo>
                  <a:cubicBezTo>
                    <a:pt x="1146" y="158"/>
                    <a:pt x="1141" y="163"/>
                    <a:pt x="1141" y="170"/>
                  </a:cubicBezTo>
                  <a:cubicBezTo>
                    <a:pt x="1141" y="177"/>
                    <a:pt x="1146" y="183"/>
                    <a:pt x="1153" y="183"/>
                  </a:cubicBezTo>
                  <a:close/>
                  <a:moveTo>
                    <a:pt x="1193" y="183"/>
                  </a:moveTo>
                  <a:cubicBezTo>
                    <a:pt x="1200" y="183"/>
                    <a:pt x="1206" y="177"/>
                    <a:pt x="1206" y="170"/>
                  </a:cubicBezTo>
                  <a:cubicBezTo>
                    <a:pt x="1206" y="163"/>
                    <a:pt x="1200" y="158"/>
                    <a:pt x="1193" y="158"/>
                  </a:cubicBezTo>
                  <a:cubicBezTo>
                    <a:pt x="1186" y="158"/>
                    <a:pt x="1180" y="163"/>
                    <a:pt x="1180" y="170"/>
                  </a:cubicBezTo>
                  <a:cubicBezTo>
                    <a:pt x="1180" y="177"/>
                    <a:pt x="1186" y="183"/>
                    <a:pt x="1193" y="183"/>
                  </a:cubicBezTo>
                  <a:close/>
                  <a:moveTo>
                    <a:pt x="1232" y="183"/>
                  </a:moveTo>
                  <a:cubicBezTo>
                    <a:pt x="1239" y="183"/>
                    <a:pt x="1245" y="177"/>
                    <a:pt x="1245" y="170"/>
                  </a:cubicBezTo>
                  <a:cubicBezTo>
                    <a:pt x="1245" y="163"/>
                    <a:pt x="1239" y="158"/>
                    <a:pt x="1232" y="158"/>
                  </a:cubicBezTo>
                  <a:cubicBezTo>
                    <a:pt x="1225" y="158"/>
                    <a:pt x="1220" y="163"/>
                    <a:pt x="1220" y="170"/>
                  </a:cubicBezTo>
                  <a:cubicBezTo>
                    <a:pt x="1220" y="177"/>
                    <a:pt x="1225" y="183"/>
                    <a:pt x="1232" y="183"/>
                  </a:cubicBezTo>
                  <a:close/>
                  <a:moveTo>
                    <a:pt x="1272" y="183"/>
                  </a:moveTo>
                  <a:cubicBezTo>
                    <a:pt x="1279" y="183"/>
                    <a:pt x="1285" y="177"/>
                    <a:pt x="1285" y="170"/>
                  </a:cubicBezTo>
                  <a:cubicBezTo>
                    <a:pt x="1285" y="163"/>
                    <a:pt x="1279" y="158"/>
                    <a:pt x="1272" y="158"/>
                  </a:cubicBezTo>
                  <a:cubicBezTo>
                    <a:pt x="1265" y="158"/>
                    <a:pt x="1259" y="163"/>
                    <a:pt x="1259" y="170"/>
                  </a:cubicBezTo>
                  <a:cubicBezTo>
                    <a:pt x="1259" y="177"/>
                    <a:pt x="1265" y="183"/>
                    <a:pt x="1272" y="183"/>
                  </a:cubicBezTo>
                  <a:close/>
                  <a:moveTo>
                    <a:pt x="1311" y="183"/>
                  </a:moveTo>
                  <a:cubicBezTo>
                    <a:pt x="1318" y="183"/>
                    <a:pt x="1324" y="177"/>
                    <a:pt x="1324" y="170"/>
                  </a:cubicBezTo>
                  <a:cubicBezTo>
                    <a:pt x="1324" y="163"/>
                    <a:pt x="1318" y="158"/>
                    <a:pt x="1311" y="158"/>
                  </a:cubicBezTo>
                  <a:cubicBezTo>
                    <a:pt x="1304" y="158"/>
                    <a:pt x="1298" y="163"/>
                    <a:pt x="1298" y="170"/>
                  </a:cubicBezTo>
                  <a:cubicBezTo>
                    <a:pt x="1298" y="177"/>
                    <a:pt x="1304" y="183"/>
                    <a:pt x="1311" y="183"/>
                  </a:cubicBezTo>
                  <a:close/>
                  <a:moveTo>
                    <a:pt x="1351" y="183"/>
                  </a:moveTo>
                  <a:cubicBezTo>
                    <a:pt x="1358" y="183"/>
                    <a:pt x="1363" y="177"/>
                    <a:pt x="1363" y="170"/>
                  </a:cubicBezTo>
                  <a:cubicBezTo>
                    <a:pt x="1363" y="163"/>
                    <a:pt x="1358" y="158"/>
                    <a:pt x="1351" y="158"/>
                  </a:cubicBezTo>
                  <a:cubicBezTo>
                    <a:pt x="1344" y="158"/>
                    <a:pt x="1338" y="163"/>
                    <a:pt x="1338" y="170"/>
                  </a:cubicBezTo>
                  <a:cubicBezTo>
                    <a:pt x="1338" y="177"/>
                    <a:pt x="1344" y="183"/>
                    <a:pt x="1351" y="183"/>
                  </a:cubicBezTo>
                  <a:close/>
                  <a:moveTo>
                    <a:pt x="1390" y="183"/>
                  </a:moveTo>
                  <a:cubicBezTo>
                    <a:pt x="1397" y="183"/>
                    <a:pt x="1403" y="177"/>
                    <a:pt x="1403" y="170"/>
                  </a:cubicBezTo>
                  <a:cubicBezTo>
                    <a:pt x="1403" y="163"/>
                    <a:pt x="1397" y="158"/>
                    <a:pt x="1390" y="158"/>
                  </a:cubicBezTo>
                  <a:cubicBezTo>
                    <a:pt x="1383" y="158"/>
                    <a:pt x="1377" y="163"/>
                    <a:pt x="1377" y="170"/>
                  </a:cubicBezTo>
                  <a:cubicBezTo>
                    <a:pt x="1377" y="177"/>
                    <a:pt x="1383" y="183"/>
                    <a:pt x="1390" y="183"/>
                  </a:cubicBezTo>
                  <a:close/>
                  <a:moveTo>
                    <a:pt x="1429" y="183"/>
                  </a:moveTo>
                  <a:cubicBezTo>
                    <a:pt x="1437" y="183"/>
                    <a:pt x="1442" y="177"/>
                    <a:pt x="1442" y="170"/>
                  </a:cubicBezTo>
                  <a:cubicBezTo>
                    <a:pt x="1442" y="163"/>
                    <a:pt x="1437" y="158"/>
                    <a:pt x="1429" y="158"/>
                  </a:cubicBezTo>
                  <a:cubicBezTo>
                    <a:pt x="1422" y="158"/>
                    <a:pt x="1417" y="163"/>
                    <a:pt x="1417" y="170"/>
                  </a:cubicBezTo>
                  <a:cubicBezTo>
                    <a:pt x="1417" y="177"/>
                    <a:pt x="1422" y="183"/>
                    <a:pt x="1429" y="183"/>
                  </a:cubicBezTo>
                  <a:close/>
                  <a:moveTo>
                    <a:pt x="1469" y="183"/>
                  </a:moveTo>
                  <a:cubicBezTo>
                    <a:pt x="1476" y="183"/>
                    <a:pt x="1482" y="177"/>
                    <a:pt x="1482" y="170"/>
                  </a:cubicBezTo>
                  <a:cubicBezTo>
                    <a:pt x="1482" y="163"/>
                    <a:pt x="1476" y="158"/>
                    <a:pt x="1469" y="158"/>
                  </a:cubicBezTo>
                  <a:cubicBezTo>
                    <a:pt x="1462" y="158"/>
                    <a:pt x="1456" y="163"/>
                    <a:pt x="1456" y="170"/>
                  </a:cubicBezTo>
                  <a:cubicBezTo>
                    <a:pt x="1456" y="177"/>
                    <a:pt x="1462" y="183"/>
                    <a:pt x="1469" y="183"/>
                  </a:cubicBezTo>
                  <a:close/>
                  <a:moveTo>
                    <a:pt x="1508" y="158"/>
                  </a:moveTo>
                  <a:cubicBezTo>
                    <a:pt x="1501" y="158"/>
                    <a:pt x="1496" y="163"/>
                    <a:pt x="1496" y="170"/>
                  </a:cubicBezTo>
                  <a:cubicBezTo>
                    <a:pt x="1496" y="177"/>
                    <a:pt x="1501" y="183"/>
                    <a:pt x="1508" y="183"/>
                  </a:cubicBezTo>
                  <a:cubicBezTo>
                    <a:pt x="1515" y="183"/>
                    <a:pt x="1521" y="177"/>
                    <a:pt x="1521" y="170"/>
                  </a:cubicBezTo>
                  <a:cubicBezTo>
                    <a:pt x="1521" y="163"/>
                    <a:pt x="1515" y="158"/>
                    <a:pt x="1508" y="158"/>
                  </a:cubicBezTo>
                  <a:close/>
                  <a:moveTo>
                    <a:pt x="2297" y="183"/>
                  </a:moveTo>
                  <a:cubicBezTo>
                    <a:pt x="2304" y="183"/>
                    <a:pt x="2310" y="177"/>
                    <a:pt x="2310" y="170"/>
                  </a:cubicBezTo>
                  <a:cubicBezTo>
                    <a:pt x="2310" y="163"/>
                    <a:pt x="2304" y="158"/>
                    <a:pt x="2297" y="158"/>
                  </a:cubicBezTo>
                  <a:cubicBezTo>
                    <a:pt x="2290" y="158"/>
                    <a:pt x="2284" y="163"/>
                    <a:pt x="2284" y="170"/>
                  </a:cubicBezTo>
                  <a:cubicBezTo>
                    <a:pt x="2284" y="177"/>
                    <a:pt x="2290" y="183"/>
                    <a:pt x="2297" y="183"/>
                  </a:cubicBezTo>
                  <a:close/>
                  <a:moveTo>
                    <a:pt x="2612" y="183"/>
                  </a:moveTo>
                  <a:cubicBezTo>
                    <a:pt x="2619" y="183"/>
                    <a:pt x="2625" y="177"/>
                    <a:pt x="2625" y="170"/>
                  </a:cubicBezTo>
                  <a:cubicBezTo>
                    <a:pt x="2625" y="163"/>
                    <a:pt x="2619" y="158"/>
                    <a:pt x="2612" y="158"/>
                  </a:cubicBezTo>
                  <a:cubicBezTo>
                    <a:pt x="2605" y="158"/>
                    <a:pt x="2599" y="163"/>
                    <a:pt x="2599" y="170"/>
                  </a:cubicBezTo>
                  <a:cubicBezTo>
                    <a:pt x="2599" y="177"/>
                    <a:pt x="2605" y="183"/>
                    <a:pt x="2612" y="183"/>
                  </a:cubicBezTo>
                  <a:close/>
                  <a:moveTo>
                    <a:pt x="2652" y="158"/>
                  </a:moveTo>
                  <a:cubicBezTo>
                    <a:pt x="2645" y="158"/>
                    <a:pt x="2639" y="163"/>
                    <a:pt x="2639" y="170"/>
                  </a:cubicBezTo>
                  <a:cubicBezTo>
                    <a:pt x="2639" y="177"/>
                    <a:pt x="2645" y="183"/>
                    <a:pt x="2652" y="183"/>
                  </a:cubicBezTo>
                  <a:cubicBezTo>
                    <a:pt x="2659" y="183"/>
                    <a:pt x="2664" y="177"/>
                    <a:pt x="2664" y="170"/>
                  </a:cubicBezTo>
                  <a:cubicBezTo>
                    <a:pt x="2664" y="163"/>
                    <a:pt x="2659" y="158"/>
                    <a:pt x="2652" y="158"/>
                  </a:cubicBezTo>
                  <a:close/>
                  <a:moveTo>
                    <a:pt x="2691" y="183"/>
                  </a:moveTo>
                  <a:cubicBezTo>
                    <a:pt x="2698" y="183"/>
                    <a:pt x="2704" y="177"/>
                    <a:pt x="2704" y="170"/>
                  </a:cubicBezTo>
                  <a:cubicBezTo>
                    <a:pt x="2704" y="163"/>
                    <a:pt x="2698" y="158"/>
                    <a:pt x="2691" y="158"/>
                  </a:cubicBezTo>
                  <a:cubicBezTo>
                    <a:pt x="2684" y="158"/>
                    <a:pt x="2678" y="163"/>
                    <a:pt x="2678" y="170"/>
                  </a:cubicBezTo>
                  <a:cubicBezTo>
                    <a:pt x="2678" y="177"/>
                    <a:pt x="2684" y="183"/>
                    <a:pt x="2691" y="183"/>
                  </a:cubicBezTo>
                  <a:close/>
                  <a:moveTo>
                    <a:pt x="2730" y="183"/>
                  </a:moveTo>
                  <a:cubicBezTo>
                    <a:pt x="2738" y="183"/>
                    <a:pt x="2743" y="177"/>
                    <a:pt x="2743" y="170"/>
                  </a:cubicBezTo>
                  <a:cubicBezTo>
                    <a:pt x="2743" y="163"/>
                    <a:pt x="2738" y="158"/>
                    <a:pt x="2730" y="158"/>
                  </a:cubicBezTo>
                  <a:cubicBezTo>
                    <a:pt x="2723" y="158"/>
                    <a:pt x="2718" y="163"/>
                    <a:pt x="2718" y="170"/>
                  </a:cubicBezTo>
                  <a:cubicBezTo>
                    <a:pt x="2718" y="177"/>
                    <a:pt x="2723" y="183"/>
                    <a:pt x="2730" y="183"/>
                  </a:cubicBezTo>
                  <a:close/>
                  <a:moveTo>
                    <a:pt x="2770" y="183"/>
                  </a:moveTo>
                  <a:cubicBezTo>
                    <a:pt x="2777" y="183"/>
                    <a:pt x="2783" y="177"/>
                    <a:pt x="2783" y="170"/>
                  </a:cubicBezTo>
                  <a:cubicBezTo>
                    <a:pt x="2783" y="163"/>
                    <a:pt x="2777" y="158"/>
                    <a:pt x="2770" y="158"/>
                  </a:cubicBezTo>
                  <a:cubicBezTo>
                    <a:pt x="2763" y="158"/>
                    <a:pt x="2757" y="163"/>
                    <a:pt x="2757" y="170"/>
                  </a:cubicBezTo>
                  <a:cubicBezTo>
                    <a:pt x="2757" y="177"/>
                    <a:pt x="2763" y="183"/>
                    <a:pt x="2770" y="183"/>
                  </a:cubicBezTo>
                  <a:close/>
                  <a:moveTo>
                    <a:pt x="2809" y="183"/>
                  </a:moveTo>
                  <a:cubicBezTo>
                    <a:pt x="2816" y="183"/>
                    <a:pt x="2822" y="177"/>
                    <a:pt x="2822" y="170"/>
                  </a:cubicBezTo>
                  <a:cubicBezTo>
                    <a:pt x="2822" y="163"/>
                    <a:pt x="2816" y="158"/>
                    <a:pt x="2809" y="158"/>
                  </a:cubicBezTo>
                  <a:cubicBezTo>
                    <a:pt x="2802" y="158"/>
                    <a:pt x="2797" y="163"/>
                    <a:pt x="2797" y="170"/>
                  </a:cubicBezTo>
                  <a:cubicBezTo>
                    <a:pt x="2797" y="177"/>
                    <a:pt x="2802" y="183"/>
                    <a:pt x="2809" y="183"/>
                  </a:cubicBezTo>
                  <a:close/>
                  <a:moveTo>
                    <a:pt x="3125" y="183"/>
                  </a:moveTo>
                  <a:cubicBezTo>
                    <a:pt x="3132" y="183"/>
                    <a:pt x="3137" y="177"/>
                    <a:pt x="3137" y="170"/>
                  </a:cubicBezTo>
                  <a:cubicBezTo>
                    <a:pt x="3137" y="163"/>
                    <a:pt x="3132" y="158"/>
                    <a:pt x="3125" y="158"/>
                  </a:cubicBezTo>
                  <a:cubicBezTo>
                    <a:pt x="3118" y="158"/>
                    <a:pt x="3112" y="163"/>
                    <a:pt x="3112" y="170"/>
                  </a:cubicBezTo>
                  <a:cubicBezTo>
                    <a:pt x="3112" y="177"/>
                    <a:pt x="3118" y="183"/>
                    <a:pt x="3125" y="183"/>
                  </a:cubicBezTo>
                  <a:close/>
                  <a:moveTo>
                    <a:pt x="3204" y="183"/>
                  </a:moveTo>
                  <a:cubicBezTo>
                    <a:pt x="3211" y="183"/>
                    <a:pt x="3216" y="177"/>
                    <a:pt x="3216" y="170"/>
                  </a:cubicBezTo>
                  <a:cubicBezTo>
                    <a:pt x="3216" y="163"/>
                    <a:pt x="3211" y="158"/>
                    <a:pt x="3204" y="158"/>
                  </a:cubicBezTo>
                  <a:cubicBezTo>
                    <a:pt x="3197" y="158"/>
                    <a:pt x="3191" y="163"/>
                    <a:pt x="3191" y="170"/>
                  </a:cubicBezTo>
                  <a:cubicBezTo>
                    <a:pt x="3191" y="177"/>
                    <a:pt x="3197" y="183"/>
                    <a:pt x="3204" y="183"/>
                  </a:cubicBezTo>
                  <a:close/>
                  <a:moveTo>
                    <a:pt x="444" y="223"/>
                  </a:moveTo>
                  <a:cubicBezTo>
                    <a:pt x="451" y="223"/>
                    <a:pt x="457" y="217"/>
                    <a:pt x="457" y="210"/>
                  </a:cubicBezTo>
                  <a:cubicBezTo>
                    <a:pt x="457" y="203"/>
                    <a:pt x="451" y="197"/>
                    <a:pt x="444" y="197"/>
                  </a:cubicBezTo>
                  <a:cubicBezTo>
                    <a:pt x="437" y="197"/>
                    <a:pt x="431" y="203"/>
                    <a:pt x="431" y="210"/>
                  </a:cubicBezTo>
                  <a:cubicBezTo>
                    <a:pt x="431" y="217"/>
                    <a:pt x="437" y="223"/>
                    <a:pt x="444" y="223"/>
                  </a:cubicBezTo>
                  <a:close/>
                  <a:moveTo>
                    <a:pt x="483" y="223"/>
                  </a:moveTo>
                  <a:cubicBezTo>
                    <a:pt x="490" y="223"/>
                    <a:pt x="496" y="217"/>
                    <a:pt x="496" y="210"/>
                  </a:cubicBezTo>
                  <a:cubicBezTo>
                    <a:pt x="496" y="203"/>
                    <a:pt x="490" y="197"/>
                    <a:pt x="483" y="197"/>
                  </a:cubicBezTo>
                  <a:cubicBezTo>
                    <a:pt x="476" y="197"/>
                    <a:pt x="471" y="203"/>
                    <a:pt x="471" y="210"/>
                  </a:cubicBezTo>
                  <a:cubicBezTo>
                    <a:pt x="471" y="217"/>
                    <a:pt x="476" y="223"/>
                    <a:pt x="483" y="223"/>
                  </a:cubicBezTo>
                  <a:close/>
                  <a:moveTo>
                    <a:pt x="523" y="223"/>
                  </a:moveTo>
                  <a:cubicBezTo>
                    <a:pt x="530" y="223"/>
                    <a:pt x="535" y="217"/>
                    <a:pt x="535" y="210"/>
                  </a:cubicBezTo>
                  <a:cubicBezTo>
                    <a:pt x="535" y="203"/>
                    <a:pt x="530" y="197"/>
                    <a:pt x="523" y="197"/>
                  </a:cubicBezTo>
                  <a:cubicBezTo>
                    <a:pt x="516" y="197"/>
                    <a:pt x="510" y="203"/>
                    <a:pt x="510" y="210"/>
                  </a:cubicBezTo>
                  <a:cubicBezTo>
                    <a:pt x="510" y="217"/>
                    <a:pt x="516" y="223"/>
                    <a:pt x="523" y="223"/>
                  </a:cubicBezTo>
                  <a:close/>
                  <a:moveTo>
                    <a:pt x="602" y="223"/>
                  </a:moveTo>
                  <a:cubicBezTo>
                    <a:pt x="609" y="223"/>
                    <a:pt x="614" y="217"/>
                    <a:pt x="614" y="210"/>
                  </a:cubicBezTo>
                  <a:cubicBezTo>
                    <a:pt x="614" y="203"/>
                    <a:pt x="609" y="197"/>
                    <a:pt x="602" y="197"/>
                  </a:cubicBezTo>
                  <a:cubicBezTo>
                    <a:pt x="595" y="197"/>
                    <a:pt x="589" y="203"/>
                    <a:pt x="589" y="210"/>
                  </a:cubicBezTo>
                  <a:cubicBezTo>
                    <a:pt x="589" y="217"/>
                    <a:pt x="595" y="223"/>
                    <a:pt x="602" y="223"/>
                  </a:cubicBezTo>
                  <a:close/>
                  <a:moveTo>
                    <a:pt x="680" y="223"/>
                  </a:moveTo>
                  <a:cubicBezTo>
                    <a:pt x="687" y="223"/>
                    <a:pt x="693" y="217"/>
                    <a:pt x="693" y="210"/>
                  </a:cubicBezTo>
                  <a:cubicBezTo>
                    <a:pt x="693" y="203"/>
                    <a:pt x="687" y="197"/>
                    <a:pt x="680" y="197"/>
                  </a:cubicBezTo>
                  <a:cubicBezTo>
                    <a:pt x="673" y="197"/>
                    <a:pt x="668" y="203"/>
                    <a:pt x="668" y="210"/>
                  </a:cubicBezTo>
                  <a:cubicBezTo>
                    <a:pt x="668" y="217"/>
                    <a:pt x="673" y="223"/>
                    <a:pt x="680" y="223"/>
                  </a:cubicBezTo>
                  <a:close/>
                  <a:moveTo>
                    <a:pt x="747" y="210"/>
                  </a:moveTo>
                  <a:cubicBezTo>
                    <a:pt x="747" y="217"/>
                    <a:pt x="752" y="223"/>
                    <a:pt x="759" y="223"/>
                  </a:cubicBezTo>
                  <a:cubicBezTo>
                    <a:pt x="766" y="223"/>
                    <a:pt x="772" y="217"/>
                    <a:pt x="772" y="210"/>
                  </a:cubicBezTo>
                  <a:cubicBezTo>
                    <a:pt x="772" y="203"/>
                    <a:pt x="766" y="197"/>
                    <a:pt x="759" y="197"/>
                  </a:cubicBezTo>
                  <a:cubicBezTo>
                    <a:pt x="752" y="197"/>
                    <a:pt x="747" y="203"/>
                    <a:pt x="747" y="210"/>
                  </a:cubicBezTo>
                  <a:close/>
                  <a:moveTo>
                    <a:pt x="799" y="223"/>
                  </a:moveTo>
                  <a:cubicBezTo>
                    <a:pt x="806" y="223"/>
                    <a:pt x="811" y="217"/>
                    <a:pt x="811" y="210"/>
                  </a:cubicBezTo>
                  <a:cubicBezTo>
                    <a:pt x="811" y="203"/>
                    <a:pt x="806" y="197"/>
                    <a:pt x="799" y="197"/>
                  </a:cubicBezTo>
                  <a:cubicBezTo>
                    <a:pt x="792" y="197"/>
                    <a:pt x="786" y="203"/>
                    <a:pt x="786" y="210"/>
                  </a:cubicBezTo>
                  <a:cubicBezTo>
                    <a:pt x="786" y="217"/>
                    <a:pt x="792" y="223"/>
                    <a:pt x="799" y="223"/>
                  </a:cubicBezTo>
                  <a:close/>
                  <a:moveTo>
                    <a:pt x="838" y="223"/>
                  </a:moveTo>
                  <a:cubicBezTo>
                    <a:pt x="845" y="223"/>
                    <a:pt x="851" y="217"/>
                    <a:pt x="851" y="210"/>
                  </a:cubicBezTo>
                  <a:cubicBezTo>
                    <a:pt x="851" y="203"/>
                    <a:pt x="845" y="197"/>
                    <a:pt x="838" y="197"/>
                  </a:cubicBezTo>
                  <a:cubicBezTo>
                    <a:pt x="831" y="197"/>
                    <a:pt x="825" y="203"/>
                    <a:pt x="825" y="210"/>
                  </a:cubicBezTo>
                  <a:cubicBezTo>
                    <a:pt x="825" y="217"/>
                    <a:pt x="831" y="223"/>
                    <a:pt x="838" y="223"/>
                  </a:cubicBezTo>
                  <a:close/>
                  <a:moveTo>
                    <a:pt x="917" y="197"/>
                  </a:moveTo>
                  <a:cubicBezTo>
                    <a:pt x="910" y="197"/>
                    <a:pt x="904" y="203"/>
                    <a:pt x="904" y="210"/>
                  </a:cubicBezTo>
                  <a:cubicBezTo>
                    <a:pt x="904" y="217"/>
                    <a:pt x="910" y="222"/>
                    <a:pt x="917" y="222"/>
                  </a:cubicBezTo>
                  <a:cubicBezTo>
                    <a:pt x="924" y="222"/>
                    <a:pt x="930" y="217"/>
                    <a:pt x="930" y="210"/>
                  </a:cubicBezTo>
                  <a:cubicBezTo>
                    <a:pt x="930" y="203"/>
                    <a:pt x="924" y="197"/>
                    <a:pt x="917" y="197"/>
                  </a:cubicBezTo>
                  <a:close/>
                  <a:moveTo>
                    <a:pt x="1153" y="223"/>
                  </a:moveTo>
                  <a:cubicBezTo>
                    <a:pt x="1161" y="223"/>
                    <a:pt x="1166" y="217"/>
                    <a:pt x="1166" y="210"/>
                  </a:cubicBezTo>
                  <a:cubicBezTo>
                    <a:pt x="1166" y="203"/>
                    <a:pt x="1161" y="197"/>
                    <a:pt x="1153" y="197"/>
                  </a:cubicBezTo>
                  <a:cubicBezTo>
                    <a:pt x="1146" y="197"/>
                    <a:pt x="1141" y="203"/>
                    <a:pt x="1141" y="210"/>
                  </a:cubicBezTo>
                  <a:cubicBezTo>
                    <a:pt x="1141" y="217"/>
                    <a:pt x="1146" y="223"/>
                    <a:pt x="1153" y="223"/>
                  </a:cubicBezTo>
                  <a:close/>
                  <a:moveTo>
                    <a:pt x="1193" y="223"/>
                  </a:moveTo>
                  <a:cubicBezTo>
                    <a:pt x="1200" y="223"/>
                    <a:pt x="1206" y="217"/>
                    <a:pt x="1206" y="210"/>
                  </a:cubicBezTo>
                  <a:cubicBezTo>
                    <a:pt x="1206" y="203"/>
                    <a:pt x="1200" y="197"/>
                    <a:pt x="1193" y="197"/>
                  </a:cubicBezTo>
                  <a:cubicBezTo>
                    <a:pt x="1186" y="197"/>
                    <a:pt x="1180" y="203"/>
                    <a:pt x="1180" y="210"/>
                  </a:cubicBezTo>
                  <a:cubicBezTo>
                    <a:pt x="1180" y="217"/>
                    <a:pt x="1186" y="223"/>
                    <a:pt x="1193" y="223"/>
                  </a:cubicBezTo>
                  <a:close/>
                  <a:moveTo>
                    <a:pt x="1232" y="223"/>
                  </a:moveTo>
                  <a:cubicBezTo>
                    <a:pt x="1239" y="223"/>
                    <a:pt x="1245" y="217"/>
                    <a:pt x="1245" y="210"/>
                  </a:cubicBezTo>
                  <a:cubicBezTo>
                    <a:pt x="1245" y="203"/>
                    <a:pt x="1239" y="197"/>
                    <a:pt x="1232" y="197"/>
                  </a:cubicBezTo>
                  <a:cubicBezTo>
                    <a:pt x="1225" y="197"/>
                    <a:pt x="1220" y="203"/>
                    <a:pt x="1220" y="210"/>
                  </a:cubicBezTo>
                  <a:cubicBezTo>
                    <a:pt x="1220" y="217"/>
                    <a:pt x="1225" y="223"/>
                    <a:pt x="1232" y="223"/>
                  </a:cubicBezTo>
                  <a:close/>
                  <a:moveTo>
                    <a:pt x="1272" y="223"/>
                  </a:moveTo>
                  <a:cubicBezTo>
                    <a:pt x="1279" y="223"/>
                    <a:pt x="1285" y="217"/>
                    <a:pt x="1285" y="210"/>
                  </a:cubicBezTo>
                  <a:cubicBezTo>
                    <a:pt x="1285" y="203"/>
                    <a:pt x="1279" y="197"/>
                    <a:pt x="1272" y="197"/>
                  </a:cubicBezTo>
                  <a:cubicBezTo>
                    <a:pt x="1265" y="197"/>
                    <a:pt x="1259" y="203"/>
                    <a:pt x="1259" y="210"/>
                  </a:cubicBezTo>
                  <a:cubicBezTo>
                    <a:pt x="1259" y="217"/>
                    <a:pt x="1265" y="223"/>
                    <a:pt x="1272" y="223"/>
                  </a:cubicBezTo>
                  <a:close/>
                  <a:moveTo>
                    <a:pt x="1311" y="223"/>
                  </a:moveTo>
                  <a:cubicBezTo>
                    <a:pt x="1318" y="223"/>
                    <a:pt x="1324" y="217"/>
                    <a:pt x="1324" y="210"/>
                  </a:cubicBezTo>
                  <a:cubicBezTo>
                    <a:pt x="1324" y="203"/>
                    <a:pt x="1318" y="197"/>
                    <a:pt x="1311" y="197"/>
                  </a:cubicBezTo>
                  <a:cubicBezTo>
                    <a:pt x="1304" y="197"/>
                    <a:pt x="1298" y="203"/>
                    <a:pt x="1298" y="210"/>
                  </a:cubicBezTo>
                  <a:cubicBezTo>
                    <a:pt x="1298" y="217"/>
                    <a:pt x="1304" y="223"/>
                    <a:pt x="1311" y="223"/>
                  </a:cubicBezTo>
                  <a:close/>
                  <a:moveTo>
                    <a:pt x="1351" y="223"/>
                  </a:moveTo>
                  <a:cubicBezTo>
                    <a:pt x="1358" y="223"/>
                    <a:pt x="1363" y="217"/>
                    <a:pt x="1363" y="210"/>
                  </a:cubicBezTo>
                  <a:cubicBezTo>
                    <a:pt x="1363" y="203"/>
                    <a:pt x="1358" y="197"/>
                    <a:pt x="1351" y="197"/>
                  </a:cubicBezTo>
                  <a:cubicBezTo>
                    <a:pt x="1344" y="197"/>
                    <a:pt x="1338" y="203"/>
                    <a:pt x="1338" y="210"/>
                  </a:cubicBezTo>
                  <a:cubicBezTo>
                    <a:pt x="1338" y="217"/>
                    <a:pt x="1344" y="223"/>
                    <a:pt x="1351" y="223"/>
                  </a:cubicBezTo>
                  <a:close/>
                  <a:moveTo>
                    <a:pt x="1390" y="223"/>
                  </a:moveTo>
                  <a:cubicBezTo>
                    <a:pt x="1397" y="223"/>
                    <a:pt x="1403" y="217"/>
                    <a:pt x="1403" y="210"/>
                  </a:cubicBezTo>
                  <a:cubicBezTo>
                    <a:pt x="1403" y="203"/>
                    <a:pt x="1397" y="197"/>
                    <a:pt x="1390" y="197"/>
                  </a:cubicBezTo>
                  <a:cubicBezTo>
                    <a:pt x="1383" y="197"/>
                    <a:pt x="1377" y="203"/>
                    <a:pt x="1377" y="210"/>
                  </a:cubicBezTo>
                  <a:cubicBezTo>
                    <a:pt x="1377" y="217"/>
                    <a:pt x="1383" y="223"/>
                    <a:pt x="1390" y="223"/>
                  </a:cubicBezTo>
                  <a:close/>
                  <a:moveTo>
                    <a:pt x="1429" y="223"/>
                  </a:moveTo>
                  <a:cubicBezTo>
                    <a:pt x="1437" y="223"/>
                    <a:pt x="1442" y="217"/>
                    <a:pt x="1442" y="210"/>
                  </a:cubicBezTo>
                  <a:cubicBezTo>
                    <a:pt x="1442" y="203"/>
                    <a:pt x="1437" y="197"/>
                    <a:pt x="1429" y="197"/>
                  </a:cubicBezTo>
                  <a:cubicBezTo>
                    <a:pt x="1422" y="197"/>
                    <a:pt x="1417" y="203"/>
                    <a:pt x="1417" y="210"/>
                  </a:cubicBezTo>
                  <a:cubicBezTo>
                    <a:pt x="1417" y="217"/>
                    <a:pt x="1422" y="223"/>
                    <a:pt x="1429" y="223"/>
                  </a:cubicBezTo>
                  <a:close/>
                  <a:moveTo>
                    <a:pt x="2257" y="223"/>
                  </a:moveTo>
                  <a:cubicBezTo>
                    <a:pt x="2264" y="223"/>
                    <a:pt x="2270" y="217"/>
                    <a:pt x="2270" y="210"/>
                  </a:cubicBezTo>
                  <a:cubicBezTo>
                    <a:pt x="2270" y="203"/>
                    <a:pt x="2264" y="197"/>
                    <a:pt x="2257" y="197"/>
                  </a:cubicBezTo>
                  <a:cubicBezTo>
                    <a:pt x="2250" y="197"/>
                    <a:pt x="2245" y="203"/>
                    <a:pt x="2245" y="210"/>
                  </a:cubicBezTo>
                  <a:cubicBezTo>
                    <a:pt x="2245" y="217"/>
                    <a:pt x="2250" y="223"/>
                    <a:pt x="2257" y="223"/>
                  </a:cubicBezTo>
                  <a:close/>
                  <a:moveTo>
                    <a:pt x="2415" y="223"/>
                  </a:moveTo>
                  <a:cubicBezTo>
                    <a:pt x="2422" y="223"/>
                    <a:pt x="2428" y="217"/>
                    <a:pt x="2428" y="210"/>
                  </a:cubicBezTo>
                  <a:cubicBezTo>
                    <a:pt x="2428" y="203"/>
                    <a:pt x="2422" y="197"/>
                    <a:pt x="2415" y="197"/>
                  </a:cubicBezTo>
                  <a:cubicBezTo>
                    <a:pt x="2408" y="197"/>
                    <a:pt x="2402" y="203"/>
                    <a:pt x="2402" y="210"/>
                  </a:cubicBezTo>
                  <a:cubicBezTo>
                    <a:pt x="2402" y="217"/>
                    <a:pt x="2408" y="223"/>
                    <a:pt x="2415" y="223"/>
                  </a:cubicBezTo>
                  <a:close/>
                  <a:moveTo>
                    <a:pt x="2454" y="218"/>
                  </a:moveTo>
                  <a:cubicBezTo>
                    <a:pt x="2459" y="218"/>
                    <a:pt x="2462" y="214"/>
                    <a:pt x="2462" y="210"/>
                  </a:cubicBezTo>
                  <a:cubicBezTo>
                    <a:pt x="2462" y="205"/>
                    <a:pt x="2459" y="202"/>
                    <a:pt x="2454" y="202"/>
                  </a:cubicBezTo>
                  <a:cubicBezTo>
                    <a:pt x="2450" y="202"/>
                    <a:pt x="2447" y="205"/>
                    <a:pt x="2447" y="210"/>
                  </a:cubicBezTo>
                  <a:cubicBezTo>
                    <a:pt x="2447" y="214"/>
                    <a:pt x="2450" y="218"/>
                    <a:pt x="2454" y="218"/>
                  </a:cubicBezTo>
                  <a:close/>
                  <a:moveTo>
                    <a:pt x="2533" y="223"/>
                  </a:moveTo>
                  <a:cubicBezTo>
                    <a:pt x="2540" y="223"/>
                    <a:pt x="2546" y="217"/>
                    <a:pt x="2546" y="210"/>
                  </a:cubicBezTo>
                  <a:cubicBezTo>
                    <a:pt x="2546" y="203"/>
                    <a:pt x="2540" y="197"/>
                    <a:pt x="2533" y="197"/>
                  </a:cubicBezTo>
                  <a:cubicBezTo>
                    <a:pt x="2526" y="197"/>
                    <a:pt x="2521" y="203"/>
                    <a:pt x="2521" y="210"/>
                  </a:cubicBezTo>
                  <a:cubicBezTo>
                    <a:pt x="2521" y="217"/>
                    <a:pt x="2526" y="223"/>
                    <a:pt x="2533" y="223"/>
                  </a:cubicBezTo>
                  <a:close/>
                  <a:moveTo>
                    <a:pt x="2573" y="223"/>
                  </a:moveTo>
                  <a:cubicBezTo>
                    <a:pt x="2580" y="223"/>
                    <a:pt x="2586" y="217"/>
                    <a:pt x="2586" y="210"/>
                  </a:cubicBezTo>
                  <a:cubicBezTo>
                    <a:pt x="2586" y="203"/>
                    <a:pt x="2580" y="197"/>
                    <a:pt x="2573" y="197"/>
                  </a:cubicBezTo>
                  <a:cubicBezTo>
                    <a:pt x="2566" y="197"/>
                    <a:pt x="2560" y="203"/>
                    <a:pt x="2560" y="210"/>
                  </a:cubicBezTo>
                  <a:cubicBezTo>
                    <a:pt x="2560" y="217"/>
                    <a:pt x="2566" y="223"/>
                    <a:pt x="2573" y="223"/>
                  </a:cubicBezTo>
                  <a:close/>
                  <a:moveTo>
                    <a:pt x="2612" y="223"/>
                  </a:moveTo>
                  <a:cubicBezTo>
                    <a:pt x="2619" y="223"/>
                    <a:pt x="2625" y="217"/>
                    <a:pt x="2625" y="210"/>
                  </a:cubicBezTo>
                  <a:cubicBezTo>
                    <a:pt x="2625" y="203"/>
                    <a:pt x="2619" y="197"/>
                    <a:pt x="2612" y="197"/>
                  </a:cubicBezTo>
                  <a:cubicBezTo>
                    <a:pt x="2605" y="197"/>
                    <a:pt x="2599" y="203"/>
                    <a:pt x="2599" y="210"/>
                  </a:cubicBezTo>
                  <a:cubicBezTo>
                    <a:pt x="2599" y="217"/>
                    <a:pt x="2605" y="223"/>
                    <a:pt x="2612" y="223"/>
                  </a:cubicBezTo>
                  <a:close/>
                  <a:moveTo>
                    <a:pt x="2639" y="210"/>
                  </a:moveTo>
                  <a:cubicBezTo>
                    <a:pt x="2639" y="217"/>
                    <a:pt x="2645" y="223"/>
                    <a:pt x="2652" y="223"/>
                  </a:cubicBezTo>
                  <a:cubicBezTo>
                    <a:pt x="2659" y="223"/>
                    <a:pt x="2664" y="217"/>
                    <a:pt x="2664" y="210"/>
                  </a:cubicBezTo>
                  <a:cubicBezTo>
                    <a:pt x="2664" y="203"/>
                    <a:pt x="2659" y="197"/>
                    <a:pt x="2652" y="197"/>
                  </a:cubicBezTo>
                  <a:cubicBezTo>
                    <a:pt x="2645" y="197"/>
                    <a:pt x="2639" y="203"/>
                    <a:pt x="2639" y="210"/>
                  </a:cubicBezTo>
                  <a:close/>
                  <a:moveTo>
                    <a:pt x="2691" y="197"/>
                  </a:moveTo>
                  <a:cubicBezTo>
                    <a:pt x="2684" y="197"/>
                    <a:pt x="2678" y="203"/>
                    <a:pt x="2678" y="210"/>
                  </a:cubicBezTo>
                  <a:cubicBezTo>
                    <a:pt x="2678" y="217"/>
                    <a:pt x="2684" y="223"/>
                    <a:pt x="2691" y="223"/>
                  </a:cubicBezTo>
                  <a:cubicBezTo>
                    <a:pt x="2698" y="223"/>
                    <a:pt x="2704" y="217"/>
                    <a:pt x="2704" y="210"/>
                  </a:cubicBezTo>
                  <a:cubicBezTo>
                    <a:pt x="2704" y="203"/>
                    <a:pt x="2698" y="197"/>
                    <a:pt x="2691" y="197"/>
                  </a:cubicBezTo>
                  <a:close/>
                  <a:moveTo>
                    <a:pt x="2718" y="210"/>
                  </a:moveTo>
                  <a:cubicBezTo>
                    <a:pt x="2718" y="217"/>
                    <a:pt x="2723" y="223"/>
                    <a:pt x="2730" y="223"/>
                  </a:cubicBezTo>
                  <a:cubicBezTo>
                    <a:pt x="2738" y="223"/>
                    <a:pt x="2743" y="217"/>
                    <a:pt x="2743" y="210"/>
                  </a:cubicBezTo>
                  <a:cubicBezTo>
                    <a:pt x="2743" y="203"/>
                    <a:pt x="2738" y="197"/>
                    <a:pt x="2730" y="197"/>
                  </a:cubicBezTo>
                  <a:cubicBezTo>
                    <a:pt x="2723" y="197"/>
                    <a:pt x="2718" y="203"/>
                    <a:pt x="2718" y="210"/>
                  </a:cubicBezTo>
                  <a:close/>
                  <a:moveTo>
                    <a:pt x="2809" y="197"/>
                  </a:moveTo>
                  <a:cubicBezTo>
                    <a:pt x="2802" y="197"/>
                    <a:pt x="2797" y="203"/>
                    <a:pt x="2797" y="210"/>
                  </a:cubicBezTo>
                  <a:cubicBezTo>
                    <a:pt x="2797" y="217"/>
                    <a:pt x="2802" y="223"/>
                    <a:pt x="2809" y="223"/>
                  </a:cubicBezTo>
                  <a:cubicBezTo>
                    <a:pt x="2816" y="223"/>
                    <a:pt x="2822" y="217"/>
                    <a:pt x="2822" y="210"/>
                  </a:cubicBezTo>
                  <a:cubicBezTo>
                    <a:pt x="2822" y="203"/>
                    <a:pt x="2816" y="197"/>
                    <a:pt x="2809" y="197"/>
                  </a:cubicBezTo>
                  <a:close/>
                  <a:moveTo>
                    <a:pt x="2849" y="223"/>
                  </a:moveTo>
                  <a:cubicBezTo>
                    <a:pt x="2856" y="223"/>
                    <a:pt x="2861" y="217"/>
                    <a:pt x="2861" y="210"/>
                  </a:cubicBezTo>
                  <a:cubicBezTo>
                    <a:pt x="2861" y="203"/>
                    <a:pt x="2856" y="197"/>
                    <a:pt x="2849" y="197"/>
                  </a:cubicBezTo>
                  <a:cubicBezTo>
                    <a:pt x="2842" y="197"/>
                    <a:pt x="2836" y="203"/>
                    <a:pt x="2836" y="210"/>
                  </a:cubicBezTo>
                  <a:cubicBezTo>
                    <a:pt x="2836" y="217"/>
                    <a:pt x="2842" y="223"/>
                    <a:pt x="2849" y="223"/>
                  </a:cubicBezTo>
                  <a:close/>
                  <a:moveTo>
                    <a:pt x="2888" y="223"/>
                  </a:moveTo>
                  <a:cubicBezTo>
                    <a:pt x="2895" y="223"/>
                    <a:pt x="2901" y="217"/>
                    <a:pt x="2901" y="210"/>
                  </a:cubicBezTo>
                  <a:cubicBezTo>
                    <a:pt x="2901" y="203"/>
                    <a:pt x="2895" y="197"/>
                    <a:pt x="2888" y="197"/>
                  </a:cubicBezTo>
                  <a:cubicBezTo>
                    <a:pt x="2881" y="197"/>
                    <a:pt x="2875" y="203"/>
                    <a:pt x="2875" y="210"/>
                  </a:cubicBezTo>
                  <a:cubicBezTo>
                    <a:pt x="2875" y="217"/>
                    <a:pt x="2881" y="223"/>
                    <a:pt x="2888" y="223"/>
                  </a:cubicBezTo>
                  <a:close/>
                  <a:moveTo>
                    <a:pt x="2967" y="223"/>
                  </a:moveTo>
                  <a:cubicBezTo>
                    <a:pt x="2974" y="223"/>
                    <a:pt x="2980" y="217"/>
                    <a:pt x="2980" y="210"/>
                  </a:cubicBezTo>
                  <a:cubicBezTo>
                    <a:pt x="2980" y="203"/>
                    <a:pt x="2974" y="197"/>
                    <a:pt x="2967" y="197"/>
                  </a:cubicBezTo>
                  <a:cubicBezTo>
                    <a:pt x="2960" y="197"/>
                    <a:pt x="2954" y="203"/>
                    <a:pt x="2954" y="210"/>
                  </a:cubicBezTo>
                  <a:cubicBezTo>
                    <a:pt x="2954" y="217"/>
                    <a:pt x="2960" y="223"/>
                    <a:pt x="2967" y="223"/>
                  </a:cubicBezTo>
                  <a:close/>
                  <a:moveTo>
                    <a:pt x="523" y="262"/>
                  </a:moveTo>
                  <a:cubicBezTo>
                    <a:pt x="530" y="262"/>
                    <a:pt x="535" y="256"/>
                    <a:pt x="535" y="249"/>
                  </a:cubicBezTo>
                  <a:cubicBezTo>
                    <a:pt x="535" y="242"/>
                    <a:pt x="530" y="236"/>
                    <a:pt x="523" y="236"/>
                  </a:cubicBezTo>
                  <a:cubicBezTo>
                    <a:pt x="516" y="236"/>
                    <a:pt x="510" y="242"/>
                    <a:pt x="510" y="249"/>
                  </a:cubicBezTo>
                  <a:cubicBezTo>
                    <a:pt x="510" y="256"/>
                    <a:pt x="516" y="262"/>
                    <a:pt x="523" y="262"/>
                  </a:cubicBezTo>
                  <a:close/>
                  <a:moveTo>
                    <a:pt x="562" y="262"/>
                  </a:moveTo>
                  <a:cubicBezTo>
                    <a:pt x="569" y="262"/>
                    <a:pt x="575" y="256"/>
                    <a:pt x="575" y="249"/>
                  </a:cubicBezTo>
                  <a:cubicBezTo>
                    <a:pt x="575" y="242"/>
                    <a:pt x="569" y="236"/>
                    <a:pt x="562" y="236"/>
                  </a:cubicBezTo>
                  <a:cubicBezTo>
                    <a:pt x="555" y="236"/>
                    <a:pt x="549" y="242"/>
                    <a:pt x="549" y="249"/>
                  </a:cubicBezTo>
                  <a:cubicBezTo>
                    <a:pt x="549" y="256"/>
                    <a:pt x="555" y="262"/>
                    <a:pt x="562" y="262"/>
                  </a:cubicBezTo>
                  <a:close/>
                  <a:moveTo>
                    <a:pt x="602" y="262"/>
                  </a:moveTo>
                  <a:cubicBezTo>
                    <a:pt x="609" y="262"/>
                    <a:pt x="614" y="256"/>
                    <a:pt x="614" y="249"/>
                  </a:cubicBezTo>
                  <a:cubicBezTo>
                    <a:pt x="614" y="242"/>
                    <a:pt x="609" y="236"/>
                    <a:pt x="602" y="236"/>
                  </a:cubicBezTo>
                  <a:cubicBezTo>
                    <a:pt x="595" y="236"/>
                    <a:pt x="589" y="242"/>
                    <a:pt x="589" y="249"/>
                  </a:cubicBezTo>
                  <a:cubicBezTo>
                    <a:pt x="589" y="256"/>
                    <a:pt x="595" y="262"/>
                    <a:pt x="602" y="262"/>
                  </a:cubicBezTo>
                  <a:close/>
                  <a:moveTo>
                    <a:pt x="720" y="237"/>
                  </a:moveTo>
                  <a:cubicBezTo>
                    <a:pt x="713" y="237"/>
                    <a:pt x="707" y="242"/>
                    <a:pt x="707" y="249"/>
                  </a:cubicBezTo>
                  <a:cubicBezTo>
                    <a:pt x="707" y="256"/>
                    <a:pt x="713" y="262"/>
                    <a:pt x="720" y="262"/>
                  </a:cubicBezTo>
                  <a:cubicBezTo>
                    <a:pt x="727" y="262"/>
                    <a:pt x="733" y="256"/>
                    <a:pt x="733" y="249"/>
                  </a:cubicBezTo>
                  <a:cubicBezTo>
                    <a:pt x="733" y="242"/>
                    <a:pt x="727" y="237"/>
                    <a:pt x="720" y="237"/>
                  </a:cubicBezTo>
                  <a:close/>
                  <a:moveTo>
                    <a:pt x="803" y="249"/>
                  </a:moveTo>
                  <a:cubicBezTo>
                    <a:pt x="803" y="247"/>
                    <a:pt x="801" y="245"/>
                    <a:pt x="799" y="245"/>
                  </a:cubicBezTo>
                  <a:cubicBezTo>
                    <a:pt x="796" y="245"/>
                    <a:pt x="795" y="247"/>
                    <a:pt x="795" y="249"/>
                  </a:cubicBezTo>
                  <a:cubicBezTo>
                    <a:pt x="795" y="251"/>
                    <a:pt x="796" y="253"/>
                    <a:pt x="799" y="253"/>
                  </a:cubicBezTo>
                  <a:cubicBezTo>
                    <a:pt x="801" y="253"/>
                    <a:pt x="803" y="251"/>
                    <a:pt x="803" y="249"/>
                  </a:cubicBezTo>
                  <a:close/>
                  <a:moveTo>
                    <a:pt x="838" y="262"/>
                  </a:moveTo>
                  <a:cubicBezTo>
                    <a:pt x="845" y="262"/>
                    <a:pt x="851" y="256"/>
                    <a:pt x="851" y="249"/>
                  </a:cubicBezTo>
                  <a:cubicBezTo>
                    <a:pt x="851" y="242"/>
                    <a:pt x="845" y="236"/>
                    <a:pt x="838" y="236"/>
                  </a:cubicBezTo>
                  <a:cubicBezTo>
                    <a:pt x="831" y="236"/>
                    <a:pt x="825" y="242"/>
                    <a:pt x="825" y="249"/>
                  </a:cubicBezTo>
                  <a:cubicBezTo>
                    <a:pt x="825" y="256"/>
                    <a:pt x="831" y="262"/>
                    <a:pt x="838" y="262"/>
                  </a:cubicBezTo>
                  <a:close/>
                  <a:moveTo>
                    <a:pt x="878" y="262"/>
                  </a:moveTo>
                  <a:cubicBezTo>
                    <a:pt x="885" y="262"/>
                    <a:pt x="890" y="256"/>
                    <a:pt x="890" y="249"/>
                  </a:cubicBezTo>
                  <a:cubicBezTo>
                    <a:pt x="890" y="242"/>
                    <a:pt x="885" y="236"/>
                    <a:pt x="878" y="236"/>
                  </a:cubicBezTo>
                  <a:cubicBezTo>
                    <a:pt x="870" y="236"/>
                    <a:pt x="865" y="242"/>
                    <a:pt x="865" y="249"/>
                  </a:cubicBezTo>
                  <a:cubicBezTo>
                    <a:pt x="865" y="256"/>
                    <a:pt x="870" y="262"/>
                    <a:pt x="878" y="262"/>
                  </a:cubicBezTo>
                  <a:close/>
                  <a:moveTo>
                    <a:pt x="917" y="262"/>
                  </a:moveTo>
                  <a:cubicBezTo>
                    <a:pt x="924" y="262"/>
                    <a:pt x="930" y="256"/>
                    <a:pt x="930" y="249"/>
                  </a:cubicBezTo>
                  <a:cubicBezTo>
                    <a:pt x="930" y="242"/>
                    <a:pt x="924" y="236"/>
                    <a:pt x="917" y="236"/>
                  </a:cubicBezTo>
                  <a:cubicBezTo>
                    <a:pt x="910" y="236"/>
                    <a:pt x="904" y="242"/>
                    <a:pt x="904" y="249"/>
                  </a:cubicBezTo>
                  <a:cubicBezTo>
                    <a:pt x="904" y="256"/>
                    <a:pt x="910" y="262"/>
                    <a:pt x="917" y="262"/>
                  </a:cubicBezTo>
                  <a:close/>
                  <a:moveTo>
                    <a:pt x="956" y="237"/>
                  </a:moveTo>
                  <a:cubicBezTo>
                    <a:pt x="949" y="237"/>
                    <a:pt x="944" y="242"/>
                    <a:pt x="944" y="249"/>
                  </a:cubicBezTo>
                  <a:cubicBezTo>
                    <a:pt x="944" y="256"/>
                    <a:pt x="949" y="262"/>
                    <a:pt x="956" y="262"/>
                  </a:cubicBezTo>
                  <a:cubicBezTo>
                    <a:pt x="963" y="262"/>
                    <a:pt x="969" y="256"/>
                    <a:pt x="969" y="249"/>
                  </a:cubicBezTo>
                  <a:cubicBezTo>
                    <a:pt x="969" y="242"/>
                    <a:pt x="963" y="237"/>
                    <a:pt x="956" y="237"/>
                  </a:cubicBezTo>
                  <a:close/>
                  <a:moveTo>
                    <a:pt x="1193" y="262"/>
                  </a:moveTo>
                  <a:cubicBezTo>
                    <a:pt x="1200" y="262"/>
                    <a:pt x="1206" y="256"/>
                    <a:pt x="1206" y="249"/>
                  </a:cubicBezTo>
                  <a:cubicBezTo>
                    <a:pt x="1206" y="242"/>
                    <a:pt x="1200" y="236"/>
                    <a:pt x="1193" y="236"/>
                  </a:cubicBezTo>
                  <a:cubicBezTo>
                    <a:pt x="1186" y="236"/>
                    <a:pt x="1180" y="242"/>
                    <a:pt x="1180" y="249"/>
                  </a:cubicBezTo>
                  <a:cubicBezTo>
                    <a:pt x="1180" y="256"/>
                    <a:pt x="1186" y="262"/>
                    <a:pt x="1193" y="262"/>
                  </a:cubicBezTo>
                  <a:close/>
                  <a:moveTo>
                    <a:pt x="1232" y="262"/>
                  </a:moveTo>
                  <a:cubicBezTo>
                    <a:pt x="1239" y="262"/>
                    <a:pt x="1245" y="256"/>
                    <a:pt x="1245" y="249"/>
                  </a:cubicBezTo>
                  <a:cubicBezTo>
                    <a:pt x="1245" y="242"/>
                    <a:pt x="1239" y="236"/>
                    <a:pt x="1232" y="236"/>
                  </a:cubicBezTo>
                  <a:cubicBezTo>
                    <a:pt x="1225" y="236"/>
                    <a:pt x="1220" y="242"/>
                    <a:pt x="1220" y="249"/>
                  </a:cubicBezTo>
                  <a:cubicBezTo>
                    <a:pt x="1220" y="256"/>
                    <a:pt x="1225" y="262"/>
                    <a:pt x="1232" y="262"/>
                  </a:cubicBezTo>
                  <a:close/>
                  <a:moveTo>
                    <a:pt x="1272" y="262"/>
                  </a:moveTo>
                  <a:cubicBezTo>
                    <a:pt x="1279" y="262"/>
                    <a:pt x="1285" y="256"/>
                    <a:pt x="1285" y="249"/>
                  </a:cubicBezTo>
                  <a:cubicBezTo>
                    <a:pt x="1285" y="242"/>
                    <a:pt x="1279" y="236"/>
                    <a:pt x="1272" y="236"/>
                  </a:cubicBezTo>
                  <a:cubicBezTo>
                    <a:pt x="1265" y="236"/>
                    <a:pt x="1259" y="242"/>
                    <a:pt x="1259" y="249"/>
                  </a:cubicBezTo>
                  <a:cubicBezTo>
                    <a:pt x="1259" y="256"/>
                    <a:pt x="1265" y="262"/>
                    <a:pt x="1272" y="262"/>
                  </a:cubicBezTo>
                  <a:close/>
                  <a:moveTo>
                    <a:pt x="1311" y="262"/>
                  </a:moveTo>
                  <a:cubicBezTo>
                    <a:pt x="1318" y="262"/>
                    <a:pt x="1324" y="256"/>
                    <a:pt x="1324" y="249"/>
                  </a:cubicBezTo>
                  <a:cubicBezTo>
                    <a:pt x="1324" y="242"/>
                    <a:pt x="1318" y="236"/>
                    <a:pt x="1311" y="236"/>
                  </a:cubicBezTo>
                  <a:cubicBezTo>
                    <a:pt x="1304" y="236"/>
                    <a:pt x="1298" y="242"/>
                    <a:pt x="1298" y="249"/>
                  </a:cubicBezTo>
                  <a:cubicBezTo>
                    <a:pt x="1298" y="256"/>
                    <a:pt x="1304" y="262"/>
                    <a:pt x="1311" y="262"/>
                  </a:cubicBezTo>
                  <a:close/>
                  <a:moveTo>
                    <a:pt x="1351" y="262"/>
                  </a:moveTo>
                  <a:cubicBezTo>
                    <a:pt x="1358" y="262"/>
                    <a:pt x="1363" y="256"/>
                    <a:pt x="1363" y="249"/>
                  </a:cubicBezTo>
                  <a:cubicBezTo>
                    <a:pt x="1363" y="242"/>
                    <a:pt x="1358" y="236"/>
                    <a:pt x="1351" y="236"/>
                  </a:cubicBezTo>
                  <a:cubicBezTo>
                    <a:pt x="1344" y="236"/>
                    <a:pt x="1338" y="242"/>
                    <a:pt x="1338" y="249"/>
                  </a:cubicBezTo>
                  <a:cubicBezTo>
                    <a:pt x="1338" y="256"/>
                    <a:pt x="1344" y="262"/>
                    <a:pt x="1351" y="262"/>
                  </a:cubicBezTo>
                  <a:close/>
                  <a:moveTo>
                    <a:pt x="1390" y="262"/>
                  </a:moveTo>
                  <a:cubicBezTo>
                    <a:pt x="1397" y="262"/>
                    <a:pt x="1403" y="256"/>
                    <a:pt x="1403" y="249"/>
                  </a:cubicBezTo>
                  <a:cubicBezTo>
                    <a:pt x="1403" y="242"/>
                    <a:pt x="1397" y="236"/>
                    <a:pt x="1390" y="236"/>
                  </a:cubicBezTo>
                  <a:cubicBezTo>
                    <a:pt x="1383" y="236"/>
                    <a:pt x="1377" y="242"/>
                    <a:pt x="1377" y="249"/>
                  </a:cubicBezTo>
                  <a:cubicBezTo>
                    <a:pt x="1377" y="256"/>
                    <a:pt x="1383" y="262"/>
                    <a:pt x="1390" y="262"/>
                  </a:cubicBezTo>
                  <a:close/>
                  <a:moveTo>
                    <a:pt x="1429" y="262"/>
                  </a:moveTo>
                  <a:cubicBezTo>
                    <a:pt x="1437" y="262"/>
                    <a:pt x="1442" y="256"/>
                    <a:pt x="1442" y="249"/>
                  </a:cubicBezTo>
                  <a:cubicBezTo>
                    <a:pt x="1442" y="242"/>
                    <a:pt x="1437" y="236"/>
                    <a:pt x="1429" y="236"/>
                  </a:cubicBezTo>
                  <a:cubicBezTo>
                    <a:pt x="1422" y="236"/>
                    <a:pt x="1417" y="242"/>
                    <a:pt x="1417" y="249"/>
                  </a:cubicBezTo>
                  <a:cubicBezTo>
                    <a:pt x="1417" y="256"/>
                    <a:pt x="1422" y="262"/>
                    <a:pt x="1429" y="262"/>
                  </a:cubicBezTo>
                  <a:close/>
                  <a:moveTo>
                    <a:pt x="1469" y="236"/>
                  </a:moveTo>
                  <a:cubicBezTo>
                    <a:pt x="1462" y="236"/>
                    <a:pt x="1456" y="242"/>
                    <a:pt x="1456" y="249"/>
                  </a:cubicBezTo>
                  <a:cubicBezTo>
                    <a:pt x="1456" y="256"/>
                    <a:pt x="1462" y="262"/>
                    <a:pt x="1469" y="262"/>
                  </a:cubicBezTo>
                  <a:cubicBezTo>
                    <a:pt x="1476" y="262"/>
                    <a:pt x="1482" y="256"/>
                    <a:pt x="1482" y="249"/>
                  </a:cubicBezTo>
                  <a:cubicBezTo>
                    <a:pt x="1482" y="242"/>
                    <a:pt x="1476" y="236"/>
                    <a:pt x="1469" y="236"/>
                  </a:cubicBezTo>
                  <a:close/>
                  <a:moveTo>
                    <a:pt x="1981" y="262"/>
                  </a:moveTo>
                  <a:cubicBezTo>
                    <a:pt x="1988" y="262"/>
                    <a:pt x="1994" y="256"/>
                    <a:pt x="1994" y="249"/>
                  </a:cubicBezTo>
                  <a:cubicBezTo>
                    <a:pt x="1994" y="242"/>
                    <a:pt x="1988" y="237"/>
                    <a:pt x="1981" y="237"/>
                  </a:cubicBezTo>
                  <a:cubicBezTo>
                    <a:pt x="1974" y="237"/>
                    <a:pt x="1969" y="242"/>
                    <a:pt x="1969" y="249"/>
                  </a:cubicBezTo>
                  <a:cubicBezTo>
                    <a:pt x="1969" y="256"/>
                    <a:pt x="1974" y="262"/>
                    <a:pt x="1981" y="262"/>
                  </a:cubicBezTo>
                  <a:close/>
                  <a:moveTo>
                    <a:pt x="2257" y="262"/>
                  </a:moveTo>
                  <a:cubicBezTo>
                    <a:pt x="2264" y="262"/>
                    <a:pt x="2270" y="256"/>
                    <a:pt x="2270" y="249"/>
                  </a:cubicBezTo>
                  <a:cubicBezTo>
                    <a:pt x="2270" y="242"/>
                    <a:pt x="2264" y="236"/>
                    <a:pt x="2257" y="236"/>
                  </a:cubicBezTo>
                  <a:cubicBezTo>
                    <a:pt x="2250" y="236"/>
                    <a:pt x="2245" y="242"/>
                    <a:pt x="2245" y="249"/>
                  </a:cubicBezTo>
                  <a:cubicBezTo>
                    <a:pt x="2245" y="256"/>
                    <a:pt x="2250" y="262"/>
                    <a:pt x="2257" y="262"/>
                  </a:cubicBezTo>
                  <a:close/>
                  <a:moveTo>
                    <a:pt x="2376" y="262"/>
                  </a:moveTo>
                  <a:cubicBezTo>
                    <a:pt x="2383" y="262"/>
                    <a:pt x="2388" y="256"/>
                    <a:pt x="2388" y="249"/>
                  </a:cubicBezTo>
                  <a:cubicBezTo>
                    <a:pt x="2388" y="242"/>
                    <a:pt x="2383" y="236"/>
                    <a:pt x="2376" y="236"/>
                  </a:cubicBezTo>
                  <a:cubicBezTo>
                    <a:pt x="2369" y="236"/>
                    <a:pt x="2363" y="242"/>
                    <a:pt x="2363" y="249"/>
                  </a:cubicBezTo>
                  <a:cubicBezTo>
                    <a:pt x="2363" y="256"/>
                    <a:pt x="2369" y="262"/>
                    <a:pt x="2376" y="262"/>
                  </a:cubicBezTo>
                  <a:close/>
                  <a:moveTo>
                    <a:pt x="2415" y="262"/>
                  </a:moveTo>
                  <a:cubicBezTo>
                    <a:pt x="2422" y="262"/>
                    <a:pt x="2428" y="256"/>
                    <a:pt x="2428" y="249"/>
                  </a:cubicBezTo>
                  <a:cubicBezTo>
                    <a:pt x="2428" y="242"/>
                    <a:pt x="2422" y="236"/>
                    <a:pt x="2415" y="236"/>
                  </a:cubicBezTo>
                  <a:cubicBezTo>
                    <a:pt x="2408" y="236"/>
                    <a:pt x="2402" y="242"/>
                    <a:pt x="2402" y="249"/>
                  </a:cubicBezTo>
                  <a:cubicBezTo>
                    <a:pt x="2402" y="256"/>
                    <a:pt x="2408" y="262"/>
                    <a:pt x="2415" y="262"/>
                  </a:cubicBezTo>
                  <a:close/>
                  <a:moveTo>
                    <a:pt x="2454" y="262"/>
                  </a:moveTo>
                  <a:cubicBezTo>
                    <a:pt x="2462" y="262"/>
                    <a:pt x="2467" y="256"/>
                    <a:pt x="2467" y="249"/>
                  </a:cubicBezTo>
                  <a:cubicBezTo>
                    <a:pt x="2467" y="242"/>
                    <a:pt x="2462" y="236"/>
                    <a:pt x="2454" y="236"/>
                  </a:cubicBezTo>
                  <a:cubicBezTo>
                    <a:pt x="2447" y="236"/>
                    <a:pt x="2442" y="242"/>
                    <a:pt x="2442" y="249"/>
                  </a:cubicBezTo>
                  <a:cubicBezTo>
                    <a:pt x="2442" y="256"/>
                    <a:pt x="2447" y="262"/>
                    <a:pt x="2454" y="262"/>
                  </a:cubicBezTo>
                  <a:close/>
                  <a:moveTo>
                    <a:pt x="2494" y="262"/>
                  </a:moveTo>
                  <a:cubicBezTo>
                    <a:pt x="2501" y="262"/>
                    <a:pt x="2507" y="256"/>
                    <a:pt x="2507" y="249"/>
                  </a:cubicBezTo>
                  <a:cubicBezTo>
                    <a:pt x="2507" y="242"/>
                    <a:pt x="2501" y="236"/>
                    <a:pt x="2494" y="236"/>
                  </a:cubicBezTo>
                  <a:cubicBezTo>
                    <a:pt x="2487" y="236"/>
                    <a:pt x="2481" y="242"/>
                    <a:pt x="2481" y="249"/>
                  </a:cubicBezTo>
                  <a:cubicBezTo>
                    <a:pt x="2481" y="256"/>
                    <a:pt x="2487" y="262"/>
                    <a:pt x="2494" y="262"/>
                  </a:cubicBezTo>
                  <a:close/>
                  <a:moveTo>
                    <a:pt x="2533" y="262"/>
                  </a:moveTo>
                  <a:cubicBezTo>
                    <a:pt x="2540" y="262"/>
                    <a:pt x="2546" y="256"/>
                    <a:pt x="2546" y="249"/>
                  </a:cubicBezTo>
                  <a:cubicBezTo>
                    <a:pt x="2546" y="242"/>
                    <a:pt x="2540" y="236"/>
                    <a:pt x="2533" y="236"/>
                  </a:cubicBezTo>
                  <a:cubicBezTo>
                    <a:pt x="2526" y="236"/>
                    <a:pt x="2521" y="242"/>
                    <a:pt x="2521" y="249"/>
                  </a:cubicBezTo>
                  <a:cubicBezTo>
                    <a:pt x="2521" y="256"/>
                    <a:pt x="2526" y="262"/>
                    <a:pt x="2533" y="262"/>
                  </a:cubicBezTo>
                  <a:close/>
                  <a:moveTo>
                    <a:pt x="2573" y="262"/>
                  </a:moveTo>
                  <a:cubicBezTo>
                    <a:pt x="2580" y="262"/>
                    <a:pt x="2586" y="256"/>
                    <a:pt x="2586" y="249"/>
                  </a:cubicBezTo>
                  <a:cubicBezTo>
                    <a:pt x="2586" y="242"/>
                    <a:pt x="2580" y="236"/>
                    <a:pt x="2573" y="236"/>
                  </a:cubicBezTo>
                  <a:cubicBezTo>
                    <a:pt x="2566" y="236"/>
                    <a:pt x="2560" y="242"/>
                    <a:pt x="2560" y="249"/>
                  </a:cubicBezTo>
                  <a:cubicBezTo>
                    <a:pt x="2560" y="256"/>
                    <a:pt x="2566" y="262"/>
                    <a:pt x="2573" y="262"/>
                  </a:cubicBezTo>
                  <a:close/>
                  <a:moveTo>
                    <a:pt x="2612" y="262"/>
                  </a:moveTo>
                  <a:cubicBezTo>
                    <a:pt x="2619" y="262"/>
                    <a:pt x="2625" y="256"/>
                    <a:pt x="2625" y="249"/>
                  </a:cubicBezTo>
                  <a:cubicBezTo>
                    <a:pt x="2625" y="242"/>
                    <a:pt x="2619" y="236"/>
                    <a:pt x="2612" y="236"/>
                  </a:cubicBezTo>
                  <a:cubicBezTo>
                    <a:pt x="2605" y="236"/>
                    <a:pt x="2599" y="242"/>
                    <a:pt x="2599" y="249"/>
                  </a:cubicBezTo>
                  <a:cubicBezTo>
                    <a:pt x="2599" y="256"/>
                    <a:pt x="2605" y="262"/>
                    <a:pt x="2612" y="262"/>
                  </a:cubicBezTo>
                  <a:close/>
                  <a:moveTo>
                    <a:pt x="2652" y="262"/>
                  </a:moveTo>
                  <a:cubicBezTo>
                    <a:pt x="2659" y="262"/>
                    <a:pt x="2664" y="256"/>
                    <a:pt x="2664" y="249"/>
                  </a:cubicBezTo>
                  <a:cubicBezTo>
                    <a:pt x="2664" y="242"/>
                    <a:pt x="2659" y="236"/>
                    <a:pt x="2652" y="236"/>
                  </a:cubicBezTo>
                  <a:cubicBezTo>
                    <a:pt x="2645" y="236"/>
                    <a:pt x="2639" y="242"/>
                    <a:pt x="2639" y="249"/>
                  </a:cubicBezTo>
                  <a:cubicBezTo>
                    <a:pt x="2639" y="256"/>
                    <a:pt x="2645" y="262"/>
                    <a:pt x="2652" y="262"/>
                  </a:cubicBezTo>
                  <a:close/>
                  <a:moveTo>
                    <a:pt x="2691" y="262"/>
                  </a:moveTo>
                  <a:cubicBezTo>
                    <a:pt x="2698" y="262"/>
                    <a:pt x="2704" y="256"/>
                    <a:pt x="2704" y="249"/>
                  </a:cubicBezTo>
                  <a:cubicBezTo>
                    <a:pt x="2704" y="242"/>
                    <a:pt x="2698" y="236"/>
                    <a:pt x="2691" y="236"/>
                  </a:cubicBezTo>
                  <a:cubicBezTo>
                    <a:pt x="2684" y="236"/>
                    <a:pt x="2678" y="242"/>
                    <a:pt x="2678" y="249"/>
                  </a:cubicBezTo>
                  <a:cubicBezTo>
                    <a:pt x="2678" y="256"/>
                    <a:pt x="2684" y="262"/>
                    <a:pt x="2691" y="262"/>
                  </a:cubicBezTo>
                  <a:close/>
                  <a:moveTo>
                    <a:pt x="2730" y="262"/>
                  </a:moveTo>
                  <a:cubicBezTo>
                    <a:pt x="2738" y="262"/>
                    <a:pt x="2743" y="256"/>
                    <a:pt x="2743" y="249"/>
                  </a:cubicBezTo>
                  <a:cubicBezTo>
                    <a:pt x="2743" y="242"/>
                    <a:pt x="2738" y="236"/>
                    <a:pt x="2730" y="236"/>
                  </a:cubicBezTo>
                  <a:cubicBezTo>
                    <a:pt x="2723" y="236"/>
                    <a:pt x="2718" y="242"/>
                    <a:pt x="2718" y="249"/>
                  </a:cubicBezTo>
                  <a:cubicBezTo>
                    <a:pt x="2718" y="256"/>
                    <a:pt x="2723" y="262"/>
                    <a:pt x="2730" y="262"/>
                  </a:cubicBezTo>
                  <a:close/>
                  <a:moveTo>
                    <a:pt x="2770" y="262"/>
                  </a:moveTo>
                  <a:cubicBezTo>
                    <a:pt x="2777" y="262"/>
                    <a:pt x="2783" y="256"/>
                    <a:pt x="2783" y="249"/>
                  </a:cubicBezTo>
                  <a:cubicBezTo>
                    <a:pt x="2783" y="242"/>
                    <a:pt x="2777" y="236"/>
                    <a:pt x="2770" y="236"/>
                  </a:cubicBezTo>
                  <a:cubicBezTo>
                    <a:pt x="2763" y="236"/>
                    <a:pt x="2757" y="242"/>
                    <a:pt x="2757" y="249"/>
                  </a:cubicBezTo>
                  <a:cubicBezTo>
                    <a:pt x="2757" y="256"/>
                    <a:pt x="2763" y="262"/>
                    <a:pt x="2770" y="262"/>
                  </a:cubicBezTo>
                  <a:close/>
                  <a:moveTo>
                    <a:pt x="2770" y="223"/>
                  </a:moveTo>
                  <a:cubicBezTo>
                    <a:pt x="2777" y="223"/>
                    <a:pt x="2783" y="217"/>
                    <a:pt x="2783" y="210"/>
                  </a:cubicBezTo>
                  <a:cubicBezTo>
                    <a:pt x="2783" y="203"/>
                    <a:pt x="2777" y="197"/>
                    <a:pt x="2770" y="197"/>
                  </a:cubicBezTo>
                  <a:cubicBezTo>
                    <a:pt x="2763" y="197"/>
                    <a:pt x="2757" y="203"/>
                    <a:pt x="2757" y="210"/>
                  </a:cubicBezTo>
                  <a:cubicBezTo>
                    <a:pt x="2757" y="217"/>
                    <a:pt x="2763" y="223"/>
                    <a:pt x="2770" y="223"/>
                  </a:cubicBezTo>
                  <a:close/>
                  <a:moveTo>
                    <a:pt x="2809" y="262"/>
                  </a:moveTo>
                  <a:cubicBezTo>
                    <a:pt x="2816" y="262"/>
                    <a:pt x="2822" y="256"/>
                    <a:pt x="2822" y="249"/>
                  </a:cubicBezTo>
                  <a:cubicBezTo>
                    <a:pt x="2822" y="242"/>
                    <a:pt x="2816" y="236"/>
                    <a:pt x="2809" y="236"/>
                  </a:cubicBezTo>
                  <a:cubicBezTo>
                    <a:pt x="2802" y="236"/>
                    <a:pt x="2797" y="242"/>
                    <a:pt x="2797" y="249"/>
                  </a:cubicBezTo>
                  <a:cubicBezTo>
                    <a:pt x="2797" y="256"/>
                    <a:pt x="2802" y="262"/>
                    <a:pt x="2809" y="262"/>
                  </a:cubicBezTo>
                  <a:close/>
                  <a:moveTo>
                    <a:pt x="2849" y="262"/>
                  </a:moveTo>
                  <a:cubicBezTo>
                    <a:pt x="2856" y="262"/>
                    <a:pt x="2861" y="256"/>
                    <a:pt x="2861" y="249"/>
                  </a:cubicBezTo>
                  <a:cubicBezTo>
                    <a:pt x="2861" y="242"/>
                    <a:pt x="2856" y="236"/>
                    <a:pt x="2849" y="236"/>
                  </a:cubicBezTo>
                  <a:cubicBezTo>
                    <a:pt x="2842" y="236"/>
                    <a:pt x="2836" y="242"/>
                    <a:pt x="2836" y="249"/>
                  </a:cubicBezTo>
                  <a:cubicBezTo>
                    <a:pt x="2836" y="256"/>
                    <a:pt x="2842" y="262"/>
                    <a:pt x="2849" y="262"/>
                  </a:cubicBezTo>
                  <a:close/>
                  <a:moveTo>
                    <a:pt x="2888" y="262"/>
                  </a:moveTo>
                  <a:cubicBezTo>
                    <a:pt x="2895" y="262"/>
                    <a:pt x="2901" y="256"/>
                    <a:pt x="2901" y="249"/>
                  </a:cubicBezTo>
                  <a:cubicBezTo>
                    <a:pt x="2901" y="242"/>
                    <a:pt x="2895" y="236"/>
                    <a:pt x="2888" y="236"/>
                  </a:cubicBezTo>
                  <a:cubicBezTo>
                    <a:pt x="2881" y="236"/>
                    <a:pt x="2875" y="242"/>
                    <a:pt x="2875" y="249"/>
                  </a:cubicBezTo>
                  <a:cubicBezTo>
                    <a:pt x="2875" y="256"/>
                    <a:pt x="2881" y="262"/>
                    <a:pt x="2888" y="262"/>
                  </a:cubicBezTo>
                  <a:close/>
                  <a:moveTo>
                    <a:pt x="2928" y="262"/>
                  </a:moveTo>
                  <a:cubicBezTo>
                    <a:pt x="2935" y="262"/>
                    <a:pt x="2940" y="256"/>
                    <a:pt x="2940" y="249"/>
                  </a:cubicBezTo>
                  <a:cubicBezTo>
                    <a:pt x="2940" y="242"/>
                    <a:pt x="2935" y="236"/>
                    <a:pt x="2928" y="236"/>
                  </a:cubicBezTo>
                  <a:cubicBezTo>
                    <a:pt x="2921" y="236"/>
                    <a:pt x="2915" y="242"/>
                    <a:pt x="2915" y="249"/>
                  </a:cubicBezTo>
                  <a:cubicBezTo>
                    <a:pt x="2915" y="256"/>
                    <a:pt x="2921" y="262"/>
                    <a:pt x="2928" y="262"/>
                  </a:cubicBezTo>
                  <a:close/>
                  <a:moveTo>
                    <a:pt x="2967" y="262"/>
                  </a:moveTo>
                  <a:cubicBezTo>
                    <a:pt x="2974" y="262"/>
                    <a:pt x="2980" y="256"/>
                    <a:pt x="2980" y="249"/>
                  </a:cubicBezTo>
                  <a:cubicBezTo>
                    <a:pt x="2980" y="242"/>
                    <a:pt x="2974" y="236"/>
                    <a:pt x="2967" y="236"/>
                  </a:cubicBezTo>
                  <a:cubicBezTo>
                    <a:pt x="2960" y="236"/>
                    <a:pt x="2954" y="242"/>
                    <a:pt x="2954" y="249"/>
                  </a:cubicBezTo>
                  <a:cubicBezTo>
                    <a:pt x="2954" y="256"/>
                    <a:pt x="2960" y="262"/>
                    <a:pt x="2967" y="262"/>
                  </a:cubicBezTo>
                  <a:close/>
                  <a:moveTo>
                    <a:pt x="3006" y="262"/>
                  </a:moveTo>
                  <a:cubicBezTo>
                    <a:pt x="3013" y="262"/>
                    <a:pt x="3019" y="256"/>
                    <a:pt x="3019" y="249"/>
                  </a:cubicBezTo>
                  <a:cubicBezTo>
                    <a:pt x="3019" y="242"/>
                    <a:pt x="3013" y="236"/>
                    <a:pt x="3006" y="236"/>
                  </a:cubicBezTo>
                  <a:cubicBezTo>
                    <a:pt x="2999" y="236"/>
                    <a:pt x="2994" y="242"/>
                    <a:pt x="2994" y="249"/>
                  </a:cubicBezTo>
                  <a:cubicBezTo>
                    <a:pt x="2994" y="256"/>
                    <a:pt x="2999" y="262"/>
                    <a:pt x="3006" y="262"/>
                  </a:cubicBezTo>
                  <a:close/>
                  <a:moveTo>
                    <a:pt x="3046" y="262"/>
                  </a:moveTo>
                  <a:cubicBezTo>
                    <a:pt x="3053" y="262"/>
                    <a:pt x="3059" y="256"/>
                    <a:pt x="3059" y="249"/>
                  </a:cubicBezTo>
                  <a:cubicBezTo>
                    <a:pt x="3059" y="242"/>
                    <a:pt x="3053" y="237"/>
                    <a:pt x="3046" y="237"/>
                  </a:cubicBezTo>
                  <a:cubicBezTo>
                    <a:pt x="3039" y="237"/>
                    <a:pt x="3033" y="242"/>
                    <a:pt x="3033" y="249"/>
                  </a:cubicBezTo>
                  <a:cubicBezTo>
                    <a:pt x="3033" y="256"/>
                    <a:pt x="3039" y="262"/>
                    <a:pt x="3046" y="262"/>
                  </a:cubicBezTo>
                  <a:close/>
                  <a:moveTo>
                    <a:pt x="3085" y="262"/>
                  </a:moveTo>
                  <a:cubicBezTo>
                    <a:pt x="3092" y="262"/>
                    <a:pt x="3098" y="256"/>
                    <a:pt x="3098" y="249"/>
                  </a:cubicBezTo>
                  <a:cubicBezTo>
                    <a:pt x="3098" y="242"/>
                    <a:pt x="3092" y="236"/>
                    <a:pt x="3085" y="236"/>
                  </a:cubicBezTo>
                  <a:cubicBezTo>
                    <a:pt x="3078" y="236"/>
                    <a:pt x="3073" y="242"/>
                    <a:pt x="3073" y="249"/>
                  </a:cubicBezTo>
                  <a:cubicBezTo>
                    <a:pt x="3073" y="256"/>
                    <a:pt x="3078" y="262"/>
                    <a:pt x="3085" y="262"/>
                  </a:cubicBezTo>
                  <a:close/>
                  <a:moveTo>
                    <a:pt x="3125" y="262"/>
                  </a:moveTo>
                  <a:cubicBezTo>
                    <a:pt x="3132" y="262"/>
                    <a:pt x="3137" y="256"/>
                    <a:pt x="3137" y="249"/>
                  </a:cubicBezTo>
                  <a:cubicBezTo>
                    <a:pt x="3137" y="242"/>
                    <a:pt x="3132" y="236"/>
                    <a:pt x="3125" y="236"/>
                  </a:cubicBezTo>
                  <a:cubicBezTo>
                    <a:pt x="3118" y="236"/>
                    <a:pt x="3112" y="242"/>
                    <a:pt x="3112" y="249"/>
                  </a:cubicBezTo>
                  <a:cubicBezTo>
                    <a:pt x="3112" y="256"/>
                    <a:pt x="3118" y="262"/>
                    <a:pt x="3125" y="262"/>
                  </a:cubicBezTo>
                  <a:close/>
                  <a:moveTo>
                    <a:pt x="3164" y="262"/>
                  </a:moveTo>
                  <a:cubicBezTo>
                    <a:pt x="3171" y="262"/>
                    <a:pt x="3177" y="256"/>
                    <a:pt x="3177" y="249"/>
                  </a:cubicBezTo>
                  <a:cubicBezTo>
                    <a:pt x="3177" y="242"/>
                    <a:pt x="3171" y="236"/>
                    <a:pt x="3164" y="236"/>
                  </a:cubicBezTo>
                  <a:cubicBezTo>
                    <a:pt x="3157" y="236"/>
                    <a:pt x="3151" y="242"/>
                    <a:pt x="3151" y="249"/>
                  </a:cubicBezTo>
                  <a:cubicBezTo>
                    <a:pt x="3151" y="256"/>
                    <a:pt x="3157" y="262"/>
                    <a:pt x="3164" y="262"/>
                  </a:cubicBezTo>
                  <a:close/>
                  <a:moveTo>
                    <a:pt x="3204" y="262"/>
                  </a:moveTo>
                  <a:cubicBezTo>
                    <a:pt x="3211" y="262"/>
                    <a:pt x="3216" y="256"/>
                    <a:pt x="3216" y="249"/>
                  </a:cubicBezTo>
                  <a:cubicBezTo>
                    <a:pt x="3216" y="242"/>
                    <a:pt x="3211" y="236"/>
                    <a:pt x="3204" y="236"/>
                  </a:cubicBezTo>
                  <a:cubicBezTo>
                    <a:pt x="3197" y="236"/>
                    <a:pt x="3191" y="242"/>
                    <a:pt x="3191" y="249"/>
                  </a:cubicBezTo>
                  <a:cubicBezTo>
                    <a:pt x="3191" y="256"/>
                    <a:pt x="3197" y="262"/>
                    <a:pt x="3204" y="262"/>
                  </a:cubicBezTo>
                  <a:close/>
                  <a:moveTo>
                    <a:pt x="3282" y="262"/>
                  </a:moveTo>
                  <a:cubicBezTo>
                    <a:pt x="3289" y="262"/>
                    <a:pt x="3295" y="256"/>
                    <a:pt x="3295" y="249"/>
                  </a:cubicBezTo>
                  <a:cubicBezTo>
                    <a:pt x="3295" y="242"/>
                    <a:pt x="3289" y="236"/>
                    <a:pt x="3282" y="236"/>
                  </a:cubicBezTo>
                  <a:cubicBezTo>
                    <a:pt x="3275" y="236"/>
                    <a:pt x="3270" y="242"/>
                    <a:pt x="3270" y="249"/>
                  </a:cubicBezTo>
                  <a:cubicBezTo>
                    <a:pt x="3270" y="256"/>
                    <a:pt x="3275" y="262"/>
                    <a:pt x="3282" y="262"/>
                  </a:cubicBezTo>
                  <a:close/>
                  <a:moveTo>
                    <a:pt x="3519" y="262"/>
                  </a:moveTo>
                  <a:cubicBezTo>
                    <a:pt x="3526" y="262"/>
                    <a:pt x="3532" y="256"/>
                    <a:pt x="3532" y="249"/>
                  </a:cubicBezTo>
                  <a:cubicBezTo>
                    <a:pt x="3532" y="242"/>
                    <a:pt x="3526" y="236"/>
                    <a:pt x="3519" y="236"/>
                  </a:cubicBezTo>
                  <a:cubicBezTo>
                    <a:pt x="3512" y="236"/>
                    <a:pt x="3506" y="242"/>
                    <a:pt x="3506" y="249"/>
                  </a:cubicBezTo>
                  <a:cubicBezTo>
                    <a:pt x="3506" y="256"/>
                    <a:pt x="3512" y="262"/>
                    <a:pt x="3519" y="262"/>
                  </a:cubicBezTo>
                  <a:close/>
                  <a:moveTo>
                    <a:pt x="10" y="278"/>
                  </a:moveTo>
                  <a:cubicBezTo>
                    <a:pt x="4" y="278"/>
                    <a:pt x="0" y="283"/>
                    <a:pt x="0" y="289"/>
                  </a:cubicBezTo>
                  <a:cubicBezTo>
                    <a:pt x="0" y="295"/>
                    <a:pt x="4" y="299"/>
                    <a:pt x="10" y="299"/>
                  </a:cubicBezTo>
                  <a:cubicBezTo>
                    <a:pt x="16" y="299"/>
                    <a:pt x="21" y="295"/>
                    <a:pt x="21" y="289"/>
                  </a:cubicBezTo>
                  <a:cubicBezTo>
                    <a:pt x="21" y="283"/>
                    <a:pt x="16" y="278"/>
                    <a:pt x="10" y="278"/>
                  </a:cubicBezTo>
                  <a:close/>
                  <a:moveTo>
                    <a:pt x="50" y="301"/>
                  </a:moveTo>
                  <a:cubicBezTo>
                    <a:pt x="57" y="301"/>
                    <a:pt x="62" y="296"/>
                    <a:pt x="62" y="289"/>
                  </a:cubicBezTo>
                  <a:cubicBezTo>
                    <a:pt x="62" y="282"/>
                    <a:pt x="57" y="276"/>
                    <a:pt x="50" y="276"/>
                  </a:cubicBezTo>
                  <a:cubicBezTo>
                    <a:pt x="43" y="276"/>
                    <a:pt x="37" y="282"/>
                    <a:pt x="37" y="289"/>
                  </a:cubicBezTo>
                  <a:cubicBezTo>
                    <a:pt x="37" y="296"/>
                    <a:pt x="43" y="301"/>
                    <a:pt x="50" y="301"/>
                  </a:cubicBezTo>
                  <a:close/>
                  <a:moveTo>
                    <a:pt x="89" y="301"/>
                  </a:moveTo>
                  <a:cubicBezTo>
                    <a:pt x="96" y="301"/>
                    <a:pt x="102" y="296"/>
                    <a:pt x="102" y="289"/>
                  </a:cubicBezTo>
                  <a:cubicBezTo>
                    <a:pt x="102" y="282"/>
                    <a:pt x="96" y="276"/>
                    <a:pt x="89" y="276"/>
                  </a:cubicBezTo>
                  <a:cubicBezTo>
                    <a:pt x="82" y="276"/>
                    <a:pt x="76" y="282"/>
                    <a:pt x="76" y="289"/>
                  </a:cubicBezTo>
                  <a:cubicBezTo>
                    <a:pt x="76" y="296"/>
                    <a:pt x="82" y="301"/>
                    <a:pt x="89" y="301"/>
                  </a:cubicBezTo>
                  <a:close/>
                  <a:moveTo>
                    <a:pt x="128" y="301"/>
                  </a:moveTo>
                  <a:cubicBezTo>
                    <a:pt x="136" y="301"/>
                    <a:pt x="141" y="296"/>
                    <a:pt x="141" y="289"/>
                  </a:cubicBezTo>
                  <a:cubicBezTo>
                    <a:pt x="141" y="282"/>
                    <a:pt x="136" y="276"/>
                    <a:pt x="128" y="276"/>
                  </a:cubicBezTo>
                  <a:cubicBezTo>
                    <a:pt x="121" y="276"/>
                    <a:pt x="116" y="282"/>
                    <a:pt x="116" y="289"/>
                  </a:cubicBezTo>
                  <a:cubicBezTo>
                    <a:pt x="116" y="296"/>
                    <a:pt x="121" y="301"/>
                    <a:pt x="128" y="301"/>
                  </a:cubicBezTo>
                  <a:close/>
                  <a:moveTo>
                    <a:pt x="168" y="301"/>
                  </a:moveTo>
                  <a:cubicBezTo>
                    <a:pt x="175" y="301"/>
                    <a:pt x="181" y="296"/>
                    <a:pt x="181" y="289"/>
                  </a:cubicBezTo>
                  <a:cubicBezTo>
                    <a:pt x="181" y="282"/>
                    <a:pt x="175" y="276"/>
                    <a:pt x="168" y="276"/>
                  </a:cubicBezTo>
                  <a:cubicBezTo>
                    <a:pt x="161" y="276"/>
                    <a:pt x="155" y="282"/>
                    <a:pt x="155" y="289"/>
                  </a:cubicBezTo>
                  <a:cubicBezTo>
                    <a:pt x="155" y="296"/>
                    <a:pt x="161" y="301"/>
                    <a:pt x="168" y="301"/>
                  </a:cubicBezTo>
                  <a:close/>
                  <a:moveTo>
                    <a:pt x="207" y="301"/>
                  </a:moveTo>
                  <a:cubicBezTo>
                    <a:pt x="214" y="301"/>
                    <a:pt x="220" y="296"/>
                    <a:pt x="220" y="289"/>
                  </a:cubicBezTo>
                  <a:cubicBezTo>
                    <a:pt x="220" y="282"/>
                    <a:pt x="214" y="276"/>
                    <a:pt x="207" y="276"/>
                  </a:cubicBezTo>
                  <a:cubicBezTo>
                    <a:pt x="200" y="276"/>
                    <a:pt x="195" y="282"/>
                    <a:pt x="195" y="289"/>
                  </a:cubicBezTo>
                  <a:cubicBezTo>
                    <a:pt x="195" y="296"/>
                    <a:pt x="200" y="301"/>
                    <a:pt x="207" y="301"/>
                  </a:cubicBezTo>
                  <a:close/>
                  <a:moveTo>
                    <a:pt x="247" y="301"/>
                  </a:moveTo>
                  <a:cubicBezTo>
                    <a:pt x="254" y="301"/>
                    <a:pt x="259" y="296"/>
                    <a:pt x="259" y="289"/>
                  </a:cubicBezTo>
                  <a:cubicBezTo>
                    <a:pt x="259" y="282"/>
                    <a:pt x="254" y="276"/>
                    <a:pt x="247" y="276"/>
                  </a:cubicBezTo>
                  <a:cubicBezTo>
                    <a:pt x="240" y="276"/>
                    <a:pt x="234" y="282"/>
                    <a:pt x="234" y="289"/>
                  </a:cubicBezTo>
                  <a:cubicBezTo>
                    <a:pt x="234" y="296"/>
                    <a:pt x="240" y="301"/>
                    <a:pt x="247" y="301"/>
                  </a:cubicBezTo>
                  <a:close/>
                  <a:moveTo>
                    <a:pt x="286" y="301"/>
                  </a:moveTo>
                  <a:cubicBezTo>
                    <a:pt x="293" y="301"/>
                    <a:pt x="299" y="296"/>
                    <a:pt x="299" y="289"/>
                  </a:cubicBezTo>
                  <a:cubicBezTo>
                    <a:pt x="299" y="282"/>
                    <a:pt x="293" y="276"/>
                    <a:pt x="286" y="276"/>
                  </a:cubicBezTo>
                  <a:cubicBezTo>
                    <a:pt x="279" y="276"/>
                    <a:pt x="273" y="282"/>
                    <a:pt x="273" y="289"/>
                  </a:cubicBezTo>
                  <a:cubicBezTo>
                    <a:pt x="273" y="296"/>
                    <a:pt x="279" y="301"/>
                    <a:pt x="286" y="301"/>
                  </a:cubicBezTo>
                  <a:close/>
                  <a:moveTo>
                    <a:pt x="326" y="301"/>
                  </a:moveTo>
                  <a:cubicBezTo>
                    <a:pt x="333" y="301"/>
                    <a:pt x="338" y="296"/>
                    <a:pt x="338" y="289"/>
                  </a:cubicBezTo>
                  <a:cubicBezTo>
                    <a:pt x="338" y="282"/>
                    <a:pt x="333" y="276"/>
                    <a:pt x="326" y="276"/>
                  </a:cubicBezTo>
                  <a:cubicBezTo>
                    <a:pt x="319" y="276"/>
                    <a:pt x="313" y="282"/>
                    <a:pt x="313" y="289"/>
                  </a:cubicBezTo>
                  <a:cubicBezTo>
                    <a:pt x="313" y="296"/>
                    <a:pt x="319" y="301"/>
                    <a:pt x="326" y="301"/>
                  </a:cubicBezTo>
                  <a:close/>
                  <a:moveTo>
                    <a:pt x="365" y="301"/>
                  </a:moveTo>
                  <a:cubicBezTo>
                    <a:pt x="372" y="301"/>
                    <a:pt x="378" y="296"/>
                    <a:pt x="378" y="289"/>
                  </a:cubicBezTo>
                  <a:cubicBezTo>
                    <a:pt x="378" y="282"/>
                    <a:pt x="372" y="276"/>
                    <a:pt x="365" y="276"/>
                  </a:cubicBezTo>
                  <a:cubicBezTo>
                    <a:pt x="358" y="276"/>
                    <a:pt x="352" y="282"/>
                    <a:pt x="352" y="289"/>
                  </a:cubicBezTo>
                  <a:cubicBezTo>
                    <a:pt x="352" y="296"/>
                    <a:pt x="358" y="301"/>
                    <a:pt x="365" y="301"/>
                  </a:cubicBezTo>
                  <a:close/>
                  <a:moveTo>
                    <a:pt x="404" y="301"/>
                  </a:moveTo>
                  <a:cubicBezTo>
                    <a:pt x="411" y="301"/>
                    <a:pt x="417" y="296"/>
                    <a:pt x="417" y="289"/>
                  </a:cubicBezTo>
                  <a:cubicBezTo>
                    <a:pt x="417" y="282"/>
                    <a:pt x="411" y="276"/>
                    <a:pt x="404" y="276"/>
                  </a:cubicBezTo>
                  <a:cubicBezTo>
                    <a:pt x="397" y="276"/>
                    <a:pt x="392" y="282"/>
                    <a:pt x="392" y="289"/>
                  </a:cubicBezTo>
                  <a:cubicBezTo>
                    <a:pt x="392" y="296"/>
                    <a:pt x="397" y="301"/>
                    <a:pt x="404" y="301"/>
                  </a:cubicBezTo>
                  <a:close/>
                  <a:moveTo>
                    <a:pt x="444" y="301"/>
                  </a:moveTo>
                  <a:cubicBezTo>
                    <a:pt x="451" y="301"/>
                    <a:pt x="457" y="296"/>
                    <a:pt x="457" y="289"/>
                  </a:cubicBezTo>
                  <a:cubicBezTo>
                    <a:pt x="457" y="282"/>
                    <a:pt x="451" y="276"/>
                    <a:pt x="444" y="276"/>
                  </a:cubicBezTo>
                  <a:cubicBezTo>
                    <a:pt x="437" y="276"/>
                    <a:pt x="431" y="282"/>
                    <a:pt x="431" y="289"/>
                  </a:cubicBezTo>
                  <a:cubicBezTo>
                    <a:pt x="431" y="296"/>
                    <a:pt x="437" y="301"/>
                    <a:pt x="444" y="301"/>
                  </a:cubicBezTo>
                  <a:close/>
                  <a:moveTo>
                    <a:pt x="483" y="301"/>
                  </a:moveTo>
                  <a:cubicBezTo>
                    <a:pt x="490" y="301"/>
                    <a:pt x="496" y="296"/>
                    <a:pt x="496" y="289"/>
                  </a:cubicBezTo>
                  <a:cubicBezTo>
                    <a:pt x="496" y="282"/>
                    <a:pt x="490" y="276"/>
                    <a:pt x="483" y="276"/>
                  </a:cubicBezTo>
                  <a:cubicBezTo>
                    <a:pt x="476" y="276"/>
                    <a:pt x="471" y="282"/>
                    <a:pt x="471" y="289"/>
                  </a:cubicBezTo>
                  <a:cubicBezTo>
                    <a:pt x="471" y="296"/>
                    <a:pt x="476" y="301"/>
                    <a:pt x="483" y="301"/>
                  </a:cubicBezTo>
                  <a:close/>
                  <a:moveTo>
                    <a:pt x="523" y="301"/>
                  </a:moveTo>
                  <a:cubicBezTo>
                    <a:pt x="530" y="301"/>
                    <a:pt x="535" y="296"/>
                    <a:pt x="535" y="289"/>
                  </a:cubicBezTo>
                  <a:cubicBezTo>
                    <a:pt x="535" y="282"/>
                    <a:pt x="530" y="276"/>
                    <a:pt x="523" y="276"/>
                  </a:cubicBezTo>
                  <a:cubicBezTo>
                    <a:pt x="516" y="276"/>
                    <a:pt x="510" y="282"/>
                    <a:pt x="510" y="289"/>
                  </a:cubicBezTo>
                  <a:cubicBezTo>
                    <a:pt x="510" y="296"/>
                    <a:pt x="516" y="301"/>
                    <a:pt x="523" y="301"/>
                  </a:cubicBezTo>
                  <a:close/>
                  <a:moveTo>
                    <a:pt x="562" y="301"/>
                  </a:moveTo>
                  <a:cubicBezTo>
                    <a:pt x="569" y="301"/>
                    <a:pt x="575" y="296"/>
                    <a:pt x="575" y="289"/>
                  </a:cubicBezTo>
                  <a:cubicBezTo>
                    <a:pt x="575" y="282"/>
                    <a:pt x="569" y="276"/>
                    <a:pt x="562" y="276"/>
                  </a:cubicBezTo>
                  <a:cubicBezTo>
                    <a:pt x="555" y="276"/>
                    <a:pt x="549" y="282"/>
                    <a:pt x="549" y="289"/>
                  </a:cubicBezTo>
                  <a:cubicBezTo>
                    <a:pt x="549" y="296"/>
                    <a:pt x="555" y="301"/>
                    <a:pt x="562" y="301"/>
                  </a:cubicBezTo>
                  <a:close/>
                  <a:moveTo>
                    <a:pt x="641" y="301"/>
                  </a:moveTo>
                  <a:cubicBezTo>
                    <a:pt x="648" y="301"/>
                    <a:pt x="654" y="296"/>
                    <a:pt x="654" y="289"/>
                  </a:cubicBezTo>
                  <a:cubicBezTo>
                    <a:pt x="654" y="282"/>
                    <a:pt x="648" y="276"/>
                    <a:pt x="641" y="276"/>
                  </a:cubicBezTo>
                  <a:cubicBezTo>
                    <a:pt x="634" y="276"/>
                    <a:pt x="628" y="282"/>
                    <a:pt x="628" y="289"/>
                  </a:cubicBezTo>
                  <a:cubicBezTo>
                    <a:pt x="628" y="296"/>
                    <a:pt x="634" y="301"/>
                    <a:pt x="641" y="301"/>
                  </a:cubicBezTo>
                  <a:close/>
                  <a:moveTo>
                    <a:pt x="720" y="301"/>
                  </a:moveTo>
                  <a:cubicBezTo>
                    <a:pt x="727" y="301"/>
                    <a:pt x="733" y="296"/>
                    <a:pt x="733" y="289"/>
                  </a:cubicBezTo>
                  <a:cubicBezTo>
                    <a:pt x="733" y="282"/>
                    <a:pt x="727" y="276"/>
                    <a:pt x="720" y="276"/>
                  </a:cubicBezTo>
                  <a:cubicBezTo>
                    <a:pt x="713" y="276"/>
                    <a:pt x="707" y="282"/>
                    <a:pt x="707" y="289"/>
                  </a:cubicBezTo>
                  <a:cubicBezTo>
                    <a:pt x="707" y="296"/>
                    <a:pt x="713" y="301"/>
                    <a:pt x="720" y="301"/>
                  </a:cubicBezTo>
                  <a:close/>
                  <a:moveTo>
                    <a:pt x="759" y="301"/>
                  </a:moveTo>
                  <a:cubicBezTo>
                    <a:pt x="766" y="301"/>
                    <a:pt x="772" y="296"/>
                    <a:pt x="772" y="289"/>
                  </a:cubicBezTo>
                  <a:cubicBezTo>
                    <a:pt x="772" y="282"/>
                    <a:pt x="766" y="276"/>
                    <a:pt x="759" y="276"/>
                  </a:cubicBezTo>
                  <a:cubicBezTo>
                    <a:pt x="752" y="276"/>
                    <a:pt x="747" y="282"/>
                    <a:pt x="747" y="289"/>
                  </a:cubicBezTo>
                  <a:cubicBezTo>
                    <a:pt x="747" y="296"/>
                    <a:pt x="752" y="301"/>
                    <a:pt x="759" y="301"/>
                  </a:cubicBezTo>
                  <a:close/>
                  <a:moveTo>
                    <a:pt x="786" y="289"/>
                  </a:moveTo>
                  <a:cubicBezTo>
                    <a:pt x="786" y="296"/>
                    <a:pt x="792" y="301"/>
                    <a:pt x="799" y="301"/>
                  </a:cubicBezTo>
                  <a:cubicBezTo>
                    <a:pt x="806" y="301"/>
                    <a:pt x="811" y="296"/>
                    <a:pt x="811" y="289"/>
                  </a:cubicBezTo>
                  <a:cubicBezTo>
                    <a:pt x="811" y="282"/>
                    <a:pt x="806" y="276"/>
                    <a:pt x="799" y="276"/>
                  </a:cubicBezTo>
                  <a:cubicBezTo>
                    <a:pt x="792" y="276"/>
                    <a:pt x="786" y="282"/>
                    <a:pt x="786" y="289"/>
                  </a:cubicBezTo>
                  <a:close/>
                  <a:moveTo>
                    <a:pt x="838" y="301"/>
                  </a:moveTo>
                  <a:cubicBezTo>
                    <a:pt x="845" y="301"/>
                    <a:pt x="851" y="296"/>
                    <a:pt x="851" y="289"/>
                  </a:cubicBezTo>
                  <a:cubicBezTo>
                    <a:pt x="851" y="282"/>
                    <a:pt x="845" y="276"/>
                    <a:pt x="838" y="276"/>
                  </a:cubicBezTo>
                  <a:cubicBezTo>
                    <a:pt x="831" y="276"/>
                    <a:pt x="825" y="282"/>
                    <a:pt x="825" y="289"/>
                  </a:cubicBezTo>
                  <a:cubicBezTo>
                    <a:pt x="825" y="296"/>
                    <a:pt x="831" y="301"/>
                    <a:pt x="838" y="301"/>
                  </a:cubicBezTo>
                  <a:close/>
                  <a:moveTo>
                    <a:pt x="956" y="301"/>
                  </a:moveTo>
                  <a:cubicBezTo>
                    <a:pt x="963" y="301"/>
                    <a:pt x="969" y="296"/>
                    <a:pt x="969" y="289"/>
                  </a:cubicBezTo>
                  <a:cubicBezTo>
                    <a:pt x="969" y="282"/>
                    <a:pt x="963" y="276"/>
                    <a:pt x="956" y="276"/>
                  </a:cubicBezTo>
                  <a:cubicBezTo>
                    <a:pt x="949" y="276"/>
                    <a:pt x="944" y="282"/>
                    <a:pt x="944" y="289"/>
                  </a:cubicBezTo>
                  <a:cubicBezTo>
                    <a:pt x="944" y="296"/>
                    <a:pt x="949" y="301"/>
                    <a:pt x="956" y="301"/>
                  </a:cubicBezTo>
                  <a:close/>
                  <a:moveTo>
                    <a:pt x="996" y="301"/>
                  </a:moveTo>
                  <a:cubicBezTo>
                    <a:pt x="1003" y="301"/>
                    <a:pt x="1009" y="296"/>
                    <a:pt x="1009" y="289"/>
                  </a:cubicBezTo>
                  <a:cubicBezTo>
                    <a:pt x="1009" y="282"/>
                    <a:pt x="1003" y="276"/>
                    <a:pt x="996" y="276"/>
                  </a:cubicBezTo>
                  <a:cubicBezTo>
                    <a:pt x="989" y="276"/>
                    <a:pt x="983" y="282"/>
                    <a:pt x="983" y="289"/>
                  </a:cubicBezTo>
                  <a:cubicBezTo>
                    <a:pt x="983" y="296"/>
                    <a:pt x="989" y="301"/>
                    <a:pt x="996" y="301"/>
                  </a:cubicBezTo>
                  <a:close/>
                  <a:moveTo>
                    <a:pt x="1193" y="301"/>
                  </a:moveTo>
                  <a:cubicBezTo>
                    <a:pt x="1200" y="301"/>
                    <a:pt x="1206" y="296"/>
                    <a:pt x="1206" y="289"/>
                  </a:cubicBezTo>
                  <a:cubicBezTo>
                    <a:pt x="1206" y="282"/>
                    <a:pt x="1200" y="276"/>
                    <a:pt x="1193" y="276"/>
                  </a:cubicBezTo>
                  <a:cubicBezTo>
                    <a:pt x="1186" y="276"/>
                    <a:pt x="1180" y="282"/>
                    <a:pt x="1180" y="289"/>
                  </a:cubicBezTo>
                  <a:cubicBezTo>
                    <a:pt x="1180" y="296"/>
                    <a:pt x="1186" y="301"/>
                    <a:pt x="1193" y="301"/>
                  </a:cubicBezTo>
                  <a:close/>
                  <a:moveTo>
                    <a:pt x="1232" y="301"/>
                  </a:moveTo>
                  <a:cubicBezTo>
                    <a:pt x="1239" y="301"/>
                    <a:pt x="1245" y="296"/>
                    <a:pt x="1245" y="289"/>
                  </a:cubicBezTo>
                  <a:cubicBezTo>
                    <a:pt x="1245" y="282"/>
                    <a:pt x="1239" y="276"/>
                    <a:pt x="1232" y="276"/>
                  </a:cubicBezTo>
                  <a:cubicBezTo>
                    <a:pt x="1225" y="276"/>
                    <a:pt x="1220" y="282"/>
                    <a:pt x="1220" y="289"/>
                  </a:cubicBezTo>
                  <a:cubicBezTo>
                    <a:pt x="1220" y="296"/>
                    <a:pt x="1225" y="301"/>
                    <a:pt x="1232" y="301"/>
                  </a:cubicBezTo>
                  <a:close/>
                  <a:moveTo>
                    <a:pt x="1272" y="301"/>
                  </a:moveTo>
                  <a:cubicBezTo>
                    <a:pt x="1279" y="301"/>
                    <a:pt x="1285" y="296"/>
                    <a:pt x="1285" y="289"/>
                  </a:cubicBezTo>
                  <a:cubicBezTo>
                    <a:pt x="1285" y="282"/>
                    <a:pt x="1279" y="276"/>
                    <a:pt x="1272" y="276"/>
                  </a:cubicBezTo>
                  <a:cubicBezTo>
                    <a:pt x="1265" y="276"/>
                    <a:pt x="1259" y="282"/>
                    <a:pt x="1259" y="289"/>
                  </a:cubicBezTo>
                  <a:cubicBezTo>
                    <a:pt x="1259" y="296"/>
                    <a:pt x="1265" y="301"/>
                    <a:pt x="1272" y="301"/>
                  </a:cubicBezTo>
                  <a:close/>
                  <a:moveTo>
                    <a:pt x="1311" y="301"/>
                  </a:moveTo>
                  <a:cubicBezTo>
                    <a:pt x="1318" y="301"/>
                    <a:pt x="1324" y="296"/>
                    <a:pt x="1324" y="289"/>
                  </a:cubicBezTo>
                  <a:cubicBezTo>
                    <a:pt x="1324" y="282"/>
                    <a:pt x="1318" y="276"/>
                    <a:pt x="1311" y="276"/>
                  </a:cubicBezTo>
                  <a:cubicBezTo>
                    <a:pt x="1304" y="276"/>
                    <a:pt x="1298" y="282"/>
                    <a:pt x="1298" y="289"/>
                  </a:cubicBezTo>
                  <a:cubicBezTo>
                    <a:pt x="1298" y="296"/>
                    <a:pt x="1304" y="301"/>
                    <a:pt x="1311" y="301"/>
                  </a:cubicBezTo>
                  <a:close/>
                  <a:moveTo>
                    <a:pt x="1351" y="276"/>
                  </a:moveTo>
                  <a:cubicBezTo>
                    <a:pt x="1344" y="276"/>
                    <a:pt x="1338" y="282"/>
                    <a:pt x="1338" y="289"/>
                  </a:cubicBezTo>
                  <a:cubicBezTo>
                    <a:pt x="1338" y="296"/>
                    <a:pt x="1344" y="301"/>
                    <a:pt x="1351" y="301"/>
                  </a:cubicBezTo>
                  <a:cubicBezTo>
                    <a:pt x="1358" y="301"/>
                    <a:pt x="1363" y="296"/>
                    <a:pt x="1363" y="289"/>
                  </a:cubicBezTo>
                  <a:cubicBezTo>
                    <a:pt x="1363" y="282"/>
                    <a:pt x="1358" y="276"/>
                    <a:pt x="1351" y="276"/>
                  </a:cubicBezTo>
                  <a:close/>
                  <a:moveTo>
                    <a:pt x="1390" y="276"/>
                  </a:moveTo>
                  <a:cubicBezTo>
                    <a:pt x="1383" y="276"/>
                    <a:pt x="1377" y="282"/>
                    <a:pt x="1377" y="289"/>
                  </a:cubicBezTo>
                  <a:cubicBezTo>
                    <a:pt x="1377" y="296"/>
                    <a:pt x="1383" y="301"/>
                    <a:pt x="1390" y="301"/>
                  </a:cubicBezTo>
                  <a:cubicBezTo>
                    <a:pt x="1397" y="301"/>
                    <a:pt x="1403" y="296"/>
                    <a:pt x="1403" y="289"/>
                  </a:cubicBezTo>
                  <a:cubicBezTo>
                    <a:pt x="1403" y="282"/>
                    <a:pt x="1397" y="276"/>
                    <a:pt x="1390" y="276"/>
                  </a:cubicBezTo>
                  <a:close/>
                  <a:moveTo>
                    <a:pt x="1429" y="276"/>
                  </a:moveTo>
                  <a:cubicBezTo>
                    <a:pt x="1422" y="276"/>
                    <a:pt x="1417" y="282"/>
                    <a:pt x="1417" y="289"/>
                  </a:cubicBezTo>
                  <a:cubicBezTo>
                    <a:pt x="1417" y="296"/>
                    <a:pt x="1422" y="301"/>
                    <a:pt x="1429" y="301"/>
                  </a:cubicBezTo>
                  <a:cubicBezTo>
                    <a:pt x="1437" y="301"/>
                    <a:pt x="1442" y="296"/>
                    <a:pt x="1442" y="289"/>
                  </a:cubicBezTo>
                  <a:cubicBezTo>
                    <a:pt x="1442" y="282"/>
                    <a:pt x="1437" y="276"/>
                    <a:pt x="1429" y="276"/>
                  </a:cubicBezTo>
                  <a:close/>
                  <a:moveTo>
                    <a:pt x="1859" y="289"/>
                  </a:moveTo>
                  <a:cubicBezTo>
                    <a:pt x="1859" y="291"/>
                    <a:pt x="1861" y="293"/>
                    <a:pt x="1863" y="293"/>
                  </a:cubicBezTo>
                  <a:cubicBezTo>
                    <a:pt x="1865" y="293"/>
                    <a:pt x="1867" y="291"/>
                    <a:pt x="1867" y="289"/>
                  </a:cubicBezTo>
                  <a:cubicBezTo>
                    <a:pt x="1867" y="286"/>
                    <a:pt x="1865" y="284"/>
                    <a:pt x="1863" y="284"/>
                  </a:cubicBezTo>
                  <a:cubicBezTo>
                    <a:pt x="1861" y="284"/>
                    <a:pt x="1859" y="286"/>
                    <a:pt x="1859" y="289"/>
                  </a:cubicBezTo>
                  <a:close/>
                  <a:moveTo>
                    <a:pt x="1903" y="301"/>
                  </a:moveTo>
                  <a:cubicBezTo>
                    <a:pt x="1910" y="301"/>
                    <a:pt x="1915" y="296"/>
                    <a:pt x="1915" y="289"/>
                  </a:cubicBezTo>
                  <a:cubicBezTo>
                    <a:pt x="1915" y="282"/>
                    <a:pt x="1910" y="276"/>
                    <a:pt x="1903" y="276"/>
                  </a:cubicBezTo>
                  <a:cubicBezTo>
                    <a:pt x="1896" y="276"/>
                    <a:pt x="1890" y="282"/>
                    <a:pt x="1890" y="289"/>
                  </a:cubicBezTo>
                  <a:cubicBezTo>
                    <a:pt x="1890" y="296"/>
                    <a:pt x="1896" y="301"/>
                    <a:pt x="1903" y="301"/>
                  </a:cubicBezTo>
                  <a:close/>
                  <a:moveTo>
                    <a:pt x="1942" y="301"/>
                  </a:moveTo>
                  <a:cubicBezTo>
                    <a:pt x="1949" y="301"/>
                    <a:pt x="1955" y="296"/>
                    <a:pt x="1955" y="289"/>
                  </a:cubicBezTo>
                  <a:cubicBezTo>
                    <a:pt x="1955" y="282"/>
                    <a:pt x="1949" y="276"/>
                    <a:pt x="1942" y="276"/>
                  </a:cubicBezTo>
                  <a:cubicBezTo>
                    <a:pt x="1935" y="276"/>
                    <a:pt x="1929" y="282"/>
                    <a:pt x="1929" y="289"/>
                  </a:cubicBezTo>
                  <a:cubicBezTo>
                    <a:pt x="1929" y="296"/>
                    <a:pt x="1935" y="301"/>
                    <a:pt x="1942" y="301"/>
                  </a:cubicBezTo>
                  <a:close/>
                  <a:moveTo>
                    <a:pt x="1981" y="301"/>
                  </a:moveTo>
                  <a:cubicBezTo>
                    <a:pt x="1988" y="301"/>
                    <a:pt x="1994" y="296"/>
                    <a:pt x="1994" y="289"/>
                  </a:cubicBezTo>
                  <a:cubicBezTo>
                    <a:pt x="1994" y="282"/>
                    <a:pt x="1988" y="276"/>
                    <a:pt x="1981" y="276"/>
                  </a:cubicBezTo>
                  <a:cubicBezTo>
                    <a:pt x="1974" y="276"/>
                    <a:pt x="1969" y="282"/>
                    <a:pt x="1969" y="289"/>
                  </a:cubicBezTo>
                  <a:cubicBezTo>
                    <a:pt x="1969" y="296"/>
                    <a:pt x="1974" y="301"/>
                    <a:pt x="1981" y="301"/>
                  </a:cubicBezTo>
                  <a:close/>
                  <a:moveTo>
                    <a:pt x="2021" y="301"/>
                  </a:moveTo>
                  <a:cubicBezTo>
                    <a:pt x="2028" y="301"/>
                    <a:pt x="2034" y="296"/>
                    <a:pt x="2034" y="289"/>
                  </a:cubicBezTo>
                  <a:cubicBezTo>
                    <a:pt x="2034" y="282"/>
                    <a:pt x="2028" y="276"/>
                    <a:pt x="2021" y="276"/>
                  </a:cubicBezTo>
                  <a:cubicBezTo>
                    <a:pt x="2014" y="276"/>
                    <a:pt x="2008" y="282"/>
                    <a:pt x="2008" y="289"/>
                  </a:cubicBezTo>
                  <a:cubicBezTo>
                    <a:pt x="2008" y="296"/>
                    <a:pt x="2014" y="301"/>
                    <a:pt x="2021" y="301"/>
                  </a:cubicBezTo>
                  <a:close/>
                  <a:moveTo>
                    <a:pt x="2060" y="301"/>
                  </a:moveTo>
                  <a:cubicBezTo>
                    <a:pt x="2067" y="301"/>
                    <a:pt x="2073" y="296"/>
                    <a:pt x="2073" y="289"/>
                  </a:cubicBezTo>
                  <a:cubicBezTo>
                    <a:pt x="2073" y="282"/>
                    <a:pt x="2067" y="276"/>
                    <a:pt x="2060" y="276"/>
                  </a:cubicBezTo>
                  <a:cubicBezTo>
                    <a:pt x="2053" y="276"/>
                    <a:pt x="2048" y="282"/>
                    <a:pt x="2048" y="289"/>
                  </a:cubicBezTo>
                  <a:cubicBezTo>
                    <a:pt x="2048" y="296"/>
                    <a:pt x="2053" y="301"/>
                    <a:pt x="2060" y="301"/>
                  </a:cubicBezTo>
                  <a:close/>
                  <a:moveTo>
                    <a:pt x="2288" y="289"/>
                  </a:moveTo>
                  <a:cubicBezTo>
                    <a:pt x="2288" y="293"/>
                    <a:pt x="2292" y="297"/>
                    <a:pt x="2297" y="297"/>
                  </a:cubicBezTo>
                  <a:cubicBezTo>
                    <a:pt x="2302" y="297"/>
                    <a:pt x="2305" y="293"/>
                    <a:pt x="2305" y="289"/>
                  </a:cubicBezTo>
                  <a:cubicBezTo>
                    <a:pt x="2305" y="284"/>
                    <a:pt x="2302" y="280"/>
                    <a:pt x="2297" y="280"/>
                  </a:cubicBezTo>
                  <a:cubicBezTo>
                    <a:pt x="2292" y="280"/>
                    <a:pt x="2288" y="284"/>
                    <a:pt x="2288" y="289"/>
                  </a:cubicBezTo>
                  <a:close/>
                  <a:moveTo>
                    <a:pt x="2336" y="301"/>
                  </a:moveTo>
                  <a:cubicBezTo>
                    <a:pt x="2343" y="301"/>
                    <a:pt x="2349" y="296"/>
                    <a:pt x="2349" y="289"/>
                  </a:cubicBezTo>
                  <a:cubicBezTo>
                    <a:pt x="2349" y="282"/>
                    <a:pt x="2343" y="276"/>
                    <a:pt x="2336" y="276"/>
                  </a:cubicBezTo>
                  <a:cubicBezTo>
                    <a:pt x="2329" y="276"/>
                    <a:pt x="2323" y="282"/>
                    <a:pt x="2323" y="289"/>
                  </a:cubicBezTo>
                  <a:cubicBezTo>
                    <a:pt x="2323" y="296"/>
                    <a:pt x="2329" y="301"/>
                    <a:pt x="2336" y="301"/>
                  </a:cubicBezTo>
                  <a:close/>
                  <a:moveTo>
                    <a:pt x="2415" y="301"/>
                  </a:moveTo>
                  <a:cubicBezTo>
                    <a:pt x="2422" y="301"/>
                    <a:pt x="2428" y="296"/>
                    <a:pt x="2428" y="289"/>
                  </a:cubicBezTo>
                  <a:cubicBezTo>
                    <a:pt x="2428" y="282"/>
                    <a:pt x="2422" y="276"/>
                    <a:pt x="2415" y="276"/>
                  </a:cubicBezTo>
                  <a:cubicBezTo>
                    <a:pt x="2408" y="276"/>
                    <a:pt x="2402" y="282"/>
                    <a:pt x="2402" y="289"/>
                  </a:cubicBezTo>
                  <a:cubicBezTo>
                    <a:pt x="2402" y="296"/>
                    <a:pt x="2408" y="301"/>
                    <a:pt x="2415" y="301"/>
                  </a:cubicBezTo>
                  <a:close/>
                  <a:moveTo>
                    <a:pt x="2494" y="301"/>
                  </a:moveTo>
                  <a:cubicBezTo>
                    <a:pt x="2501" y="301"/>
                    <a:pt x="2507" y="296"/>
                    <a:pt x="2507" y="289"/>
                  </a:cubicBezTo>
                  <a:cubicBezTo>
                    <a:pt x="2507" y="282"/>
                    <a:pt x="2501" y="276"/>
                    <a:pt x="2494" y="276"/>
                  </a:cubicBezTo>
                  <a:cubicBezTo>
                    <a:pt x="2487" y="276"/>
                    <a:pt x="2481" y="282"/>
                    <a:pt x="2481" y="289"/>
                  </a:cubicBezTo>
                  <a:cubicBezTo>
                    <a:pt x="2481" y="296"/>
                    <a:pt x="2487" y="301"/>
                    <a:pt x="2494" y="301"/>
                  </a:cubicBezTo>
                  <a:close/>
                  <a:moveTo>
                    <a:pt x="2533" y="301"/>
                  </a:moveTo>
                  <a:cubicBezTo>
                    <a:pt x="2540" y="301"/>
                    <a:pt x="2546" y="296"/>
                    <a:pt x="2546" y="289"/>
                  </a:cubicBezTo>
                  <a:cubicBezTo>
                    <a:pt x="2546" y="282"/>
                    <a:pt x="2540" y="276"/>
                    <a:pt x="2533" y="276"/>
                  </a:cubicBezTo>
                  <a:cubicBezTo>
                    <a:pt x="2526" y="276"/>
                    <a:pt x="2521" y="282"/>
                    <a:pt x="2521" y="289"/>
                  </a:cubicBezTo>
                  <a:cubicBezTo>
                    <a:pt x="2521" y="296"/>
                    <a:pt x="2526" y="301"/>
                    <a:pt x="2533" y="301"/>
                  </a:cubicBezTo>
                  <a:close/>
                  <a:moveTo>
                    <a:pt x="2573" y="301"/>
                  </a:moveTo>
                  <a:cubicBezTo>
                    <a:pt x="2580" y="301"/>
                    <a:pt x="2586" y="296"/>
                    <a:pt x="2586" y="289"/>
                  </a:cubicBezTo>
                  <a:cubicBezTo>
                    <a:pt x="2586" y="282"/>
                    <a:pt x="2580" y="276"/>
                    <a:pt x="2573" y="276"/>
                  </a:cubicBezTo>
                  <a:cubicBezTo>
                    <a:pt x="2566" y="276"/>
                    <a:pt x="2560" y="282"/>
                    <a:pt x="2560" y="289"/>
                  </a:cubicBezTo>
                  <a:cubicBezTo>
                    <a:pt x="2560" y="296"/>
                    <a:pt x="2566" y="301"/>
                    <a:pt x="2573" y="301"/>
                  </a:cubicBezTo>
                  <a:close/>
                  <a:moveTo>
                    <a:pt x="2612" y="301"/>
                  </a:moveTo>
                  <a:cubicBezTo>
                    <a:pt x="2619" y="301"/>
                    <a:pt x="2625" y="296"/>
                    <a:pt x="2625" y="289"/>
                  </a:cubicBezTo>
                  <a:cubicBezTo>
                    <a:pt x="2625" y="282"/>
                    <a:pt x="2619" y="276"/>
                    <a:pt x="2612" y="276"/>
                  </a:cubicBezTo>
                  <a:cubicBezTo>
                    <a:pt x="2605" y="276"/>
                    <a:pt x="2599" y="282"/>
                    <a:pt x="2599" y="289"/>
                  </a:cubicBezTo>
                  <a:cubicBezTo>
                    <a:pt x="2599" y="296"/>
                    <a:pt x="2605" y="301"/>
                    <a:pt x="2612" y="301"/>
                  </a:cubicBezTo>
                  <a:close/>
                  <a:moveTo>
                    <a:pt x="2652" y="301"/>
                  </a:moveTo>
                  <a:cubicBezTo>
                    <a:pt x="2659" y="301"/>
                    <a:pt x="2664" y="296"/>
                    <a:pt x="2664" y="289"/>
                  </a:cubicBezTo>
                  <a:cubicBezTo>
                    <a:pt x="2664" y="282"/>
                    <a:pt x="2659" y="276"/>
                    <a:pt x="2652" y="276"/>
                  </a:cubicBezTo>
                  <a:cubicBezTo>
                    <a:pt x="2645" y="276"/>
                    <a:pt x="2639" y="282"/>
                    <a:pt x="2639" y="289"/>
                  </a:cubicBezTo>
                  <a:cubicBezTo>
                    <a:pt x="2639" y="296"/>
                    <a:pt x="2645" y="301"/>
                    <a:pt x="2652" y="301"/>
                  </a:cubicBezTo>
                  <a:close/>
                  <a:moveTo>
                    <a:pt x="2691" y="301"/>
                  </a:moveTo>
                  <a:cubicBezTo>
                    <a:pt x="2698" y="301"/>
                    <a:pt x="2704" y="296"/>
                    <a:pt x="2704" y="289"/>
                  </a:cubicBezTo>
                  <a:cubicBezTo>
                    <a:pt x="2704" y="282"/>
                    <a:pt x="2698" y="276"/>
                    <a:pt x="2691" y="276"/>
                  </a:cubicBezTo>
                  <a:cubicBezTo>
                    <a:pt x="2684" y="276"/>
                    <a:pt x="2678" y="282"/>
                    <a:pt x="2678" y="289"/>
                  </a:cubicBezTo>
                  <a:cubicBezTo>
                    <a:pt x="2678" y="296"/>
                    <a:pt x="2684" y="301"/>
                    <a:pt x="2691" y="301"/>
                  </a:cubicBezTo>
                  <a:close/>
                  <a:moveTo>
                    <a:pt x="2730" y="301"/>
                  </a:moveTo>
                  <a:cubicBezTo>
                    <a:pt x="2738" y="301"/>
                    <a:pt x="2743" y="296"/>
                    <a:pt x="2743" y="289"/>
                  </a:cubicBezTo>
                  <a:cubicBezTo>
                    <a:pt x="2743" y="282"/>
                    <a:pt x="2738" y="276"/>
                    <a:pt x="2730" y="276"/>
                  </a:cubicBezTo>
                  <a:cubicBezTo>
                    <a:pt x="2723" y="276"/>
                    <a:pt x="2718" y="282"/>
                    <a:pt x="2718" y="289"/>
                  </a:cubicBezTo>
                  <a:cubicBezTo>
                    <a:pt x="2718" y="296"/>
                    <a:pt x="2723" y="301"/>
                    <a:pt x="2730" y="301"/>
                  </a:cubicBezTo>
                  <a:close/>
                  <a:moveTo>
                    <a:pt x="2770" y="301"/>
                  </a:moveTo>
                  <a:cubicBezTo>
                    <a:pt x="2777" y="301"/>
                    <a:pt x="2783" y="296"/>
                    <a:pt x="2783" y="289"/>
                  </a:cubicBezTo>
                  <a:cubicBezTo>
                    <a:pt x="2783" y="282"/>
                    <a:pt x="2777" y="276"/>
                    <a:pt x="2770" y="276"/>
                  </a:cubicBezTo>
                  <a:cubicBezTo>
                    <a:pt x="2763" y="276"/>
                    <a:pt x="2757" y="282"/>
                    <a:pt x="2757" y="289"/>
                  </a:cubicBezTo>
                  <a:cubicBezTo>
                    <a:pt x="2757" y="296"/>
                    <a:pt x="2763" y="301"/>
                    <a:pt x="2770" y="301"/>
                  </a:cubicBezTo>
                  <a:close/>
                  <a:moveTo>
                    <a:pt x="2809" y="301"/>
                  </a:moveTo>
                  <a:cubicBezTo>
                    <a:pt x="2816" y="301"/>
                    <a:pt x="2822" y="296"/>
                    <a:pt x="2822" y="289"/>
                  </a:cubicBezTo>
                  <a:cubicBezTo>
                    <a:pt x="2822" y="282"/>
                    <a:pt x="2816" y="276"/>
                    <a:pt x="2809" y="276"/>
                  </a:cubicBezTo>
                  <a:cubicBezTo>
                    <a:pt x="2802" y="276"/>
                    <a:pt x="2797" y="282"/>
                    <a:pt x="2797" y="289"/>
                  </a:cubicBezTo>
                  <a:cubicBezTo>
                    <a:pt x="2797" y="296"/>
                    <a:pt x="2802" y="301"/>
                    <a:pt x="2809" y="301"/>
                  </a:cubicBezTo>
                  <a:close/>
                  <a:moveTo>
                    <a:pt x="2849" y="301"/>
                  </a:moveTo>
                  <a:cubicBezTo>
                    <a:pt x="2856" y="301"/>
                    <a:pt x="2861" y="296"/>
                    <a:pt x="2861" y="289"/>
                  </a:cubicBezTo>
                  <a:cubicBezTo>
                    <a:pt x="2861" y="282"/>
                    <a:pt x="2856" y="276"/>
                    <a:pt x="2849" y="276"/>
                  </a:cubicBezTo>
                  <a:cubicBezTo>
                    <a:pt x="2842" y="276"/>
                    <a:pt x="2836" y="282"/>
                    <a:pt x="2836" y="289"/>
                  </a:cubicBezTo>
                  <a:cubicBezTo>
                    <a:pt x="2836" y="296"/>
                    <a:pt x="2842" y="301"/>
                    <a:pt x="2849" y="301"/>
                  </a:cubicBezTo>
                  <a:close/>
                  <a:moveTo>
                    <a:pt x="2888" y="301"/>
                  </a:moveTo>
                  <a:cubicBezTo>
                    <a:pt x="2895" y="301"/>
                    <a:pt x="2901" y="296"/>
                    <a:pt x="2901" y="289"/>
                  </a:cubicBezTo>
                  <a:cubicBezTo>
                    <a:pt x="2901" y="282"/>
                    <a:pt x="2895" y="276"/>
                    <a:pt x="2888" y="276"/>
                  </a:cubicBezTo>
                  <a:cubicBezTo>
                    <a:pt x="2881" y="276"/>
                    <a:pt x="2875" y="282"/>
                    <a:pt x="2875" y="289"/>
                  </a:cubicBezTo>
                  <a:cubicBezTo>
                    <a:pt x="2875" y="296"/>
                    <a:pt x="2881" y="301"/>
                    <a:pt x="2888" y="301"/>
                  </a:cubicBezTo>
                  <a:close/>
                  <a:moveTo>
                    <a:pt x="2928" y="301"/>
                  </a:moveTo>
                  <a:cubicBezTo>
                    <a:pt x="2935" y="301"/>
                    <a:pt x="2940" y="296"/>
                    <a:pt x="2940" y="289"/>
                  </a:cubicBezTo>
                  <a:cubicBezTo>
                    <a:pt x="2940" y="282"/>
                    <a:pt x="2935" y="276"/>
                    <a:pt x="2928" y="276"/>
                  </a:cubicBezTo>
                  <a:cubicBezTo>
                    <a:pt x="2921" y="276"/>
                    <a:pt x="2915" y="282"/>
                    <a:pt x="2915" y="289"/>
                  </a:cubicBezTo>
                  <a:cubicBezTo>
                    <a:pt x="2915" y="296"/>
                    <a:pt x="2921" y="301"/>
                    <a:pt x="2928" y="301"/>
                  </a:cubicBezTo>
                  <a:close/>
                  <a:moveTo>
                    <a:pt x="2967" y="301"/>
                  </a:moveTo>
                  <a:cubicBezTo>
                    <a:pt x="2974" y="301"/>
                    <a:pt x="2980" y="296"/>
                    <a:pt x="2980" y="289"/>
                  </a:cubicBezTo>
                  <a:cubicBezTo>
                    <a:pt x="2980" y="282"/>
                    <a:pt x="2974" y="276"/>
                    <a:pt x="2967" y="276"/>
                  </a:cubicBezTo>
                  <a:cubicBezTo>
                    <a:pt x="2960" y="276"/>
                    <a:pt x="2954" y="282"/>
                    <a:pt x="2954" y="289"/>
                  </a:cubicBezTo>
                  <a:cubicBezTo>
                    <a:pt x="2954" y="296"/>
                    <a:pt x="2960" y="301"/>
                    <a:pt x="2967" y="301"/>
                  </a:cubicBezTo>
                  <a:close/>
                  <a:moveTo>
                    <a:pt x="3006" y="301"/>
                  </a:moveTo>
                  <a:cubicBezTo>
                    <a:pt x="3013" y="301"/>
                    <a:pt x="3019" y="296"/>
                    <a:pt x="3019" y="289"/>
                  </a:cubicBezTo>
                  <a:cubicBezTo>
                    <a:pt x="3019" y="282"/>
                    <a:pt x="3013" y="276"/>
                    <a:pt x="3006" y="276"/>
                  </a:cubicBezTo>
                  <a:cubicBezTo>
                    <a:pt x="2999" y="276"/>
                    <a:pt x="2994" y="282"/>
                    <a:pt x="2994" y="289"/>
                  </a:cubicBezTo>
                  <a:cubicBezTo>
                    <a:pt x="2994" y="296"/>
                    <a:pt x="2999" y="301"/>
                    <a:pt x="3006" y="301"/>
                  </a:cubicBezTo>
                  <a:close/>
                  <a:moveTo>
                    <a:pt x="3046" y="301"/>
                  </a:moveTo>
                  <a:cubicBezTo>
                    <a:pt x="3053" y="301"/>
                    <a:pt x="3059" y="296"/>
                    <a:pt x="3059" y="289"/>
                  </a:cubicBezTo>
                  <a:cubicBezTo>
                    <a:pt x="3059" y="282"/>
                    <a:pt x="3053" y="276"/>
                    <a:pt x="3046" y="276"/>
                  </a:cubicBezTo>
                  <a:cubicBezTo>
                    <a:pt x="3039" y="276"/>
                    <a:pt x="3033" y="282"/>
                    <a:pt x="3033" y="289"/>
                  </a:cubicBezTo>
                  <a:cubicBezTo>
                    <a:pt x="3033" y="296"/>
                    <a:pt x="3039" y="301"/>
                    <a:pt x="3046" y="301"/>
                  </a:cubicBezTo>
                  <a:close/>
                  <a:moveTo>
                    <a:pt x="3085" y="301"/>
                  </a:moveTo>
                  <a:cubicBezTo>
                    <a:pt x="3092" y="301"/>
                    <a:pt x="3098" y="296"/>
                    <a:pt x="3098" y="289"/>
                  </a:cubicBezTo>
                  <a:cubicBezTo>
                    <a:pt x="3098" y="282"/>
                    <a:pt x="3092" y="276"/>
                    <a:pt x="3085" y="276"/>
                  </a:cubicBezTo>
                  <a:cubicBezTo>
                    <a:pt x="3078" y="276"/>
                    <a:pt x="3073" y="282"/>
                    <a:pt x="3073" y="289"/>
                  </a:cubicBezTo>
                  <a:cubicBezTo>
                    <a:pt x="3073" y="296"/>
                    <a:pt x="3078" y="301"/>
                    <a:pt x="3085" y="301"/>
                  </a:cubicBezTo>
                  <a:close/>
                  <a:moveTo>
                    <a:pt x="3125" y="301"/>
                  </a:moveTo>
                  <a:cubicBezTo>
                    <a:pt x="3132" y="301"/>
                    <a:pt x="3137" y="296"/>
                    <a:pt x="3137" y="289"/>
                  </a:cubicBezTo>
                  <a:cubicBezTo>
                    <a:pt x="3137" y="282"/>
                    <a:pt x="3132" y="276"/>
                    <a:pt x="3125" y="276"/>
                  </a:cubicBezTo>
                  <a:cubicBezTo>
                    <a:pt x="3118" y="276"/>
                    <a:pt x="3112" y="282"/>
                    <a:pt x="3112" y="289"/>
                  </a:cubicBezTo>
                  <a:cubicBezTo>
                    <a:pt x="3112" y="296"/>
                    <a:pt x="3118" y="301"/>
                    <a:pt x="3125" y="301"/>
                  </a:cubicBezTo>
                  <a:close/>
                  <a:moveTo>
                    <a:pt x="3164" y="301"/>
                  </a:moveTo>
                  <a:cubicBezTo>
                    <a:pt x="3171" y="301"/>
                    <a:pt x="3177" y="296"/>
                    <a:pt x="3177" y="289"/>
                  </a:cubicBezTo>
                  <a:cubicBezTo>
                    <a:pt x="3177" y="282"/>
                    <a:pt x="3171" y="276"/>
                    <a:pt x="3164" y="276"/>
                  </a:cubicBezTo>
                  <a:cubicBezTo>
                    <a:pt x="3157" y="276"/>
                    <a:pt x="3151" y="282"/>
                    <a:pt x="3151" y="289"/>
                  </a:cubicBezTo>
                  <a:cubicBezTo>
                    <a:pt x="3151" y="296"/>
                    <a:pt x="3157" y="301"/>
                    <a:pt x="3164" y="301"/>
                  </a:cubicBezTo>
                  <a:close/>
                  <a:moveTo>
                    <a:pt x="3204" y="301"/>
                  </a:moveTo>
                  <a:cubicBezTo>
                    <a:pt x="3211" y="301"/>
                    <a:pt x="3216" y="296"/>
                    <a:pt x="3216" y="289"/>
                  </a:cubicBezTo>
                  <a:cubicBezTo>
                    <a:pt x="3216" y="282"/>
                    <a:pt x="3211" y="276"/>
                    <a:pt x="3204" y="276"/>
                  </a:cubicBezTo>
                  <a:cubicBezTo>
                    <a:pt x="3197" y="276"/>
                    <a:pt x="3191" y="282"/>
                    <a:pt x="3191" y="289"/>
                  </a:cubicBezTo>
                  <a:cubicBezTo>
                    <a:pt x="3191" y="296"/>
                    <a:pt x="3197" y="301"/>
                    <a:pt x="3204" y="301"/>
                  </a:cubicBezTo>
                  <a:close/>
                  <a:moveTo>
                    <a:pt x="3243" y="301"/>
                  </a:moveTo>
                  <a:cubicBezTo>
                    <a:pt x="3250" y="301"/>
                    <a:pt x="3256" y="296"/>
                    <a:pt x="3256" y="289"/>
                  </a:cubicBezTo>
                  <a:cubicBezTo>
                    <a:pt x="3256" y="282"/>
                    <a:pt x="3250" y="276"/>
                    <a:pt x="3243" y="276"/>
                  </a:cubicBezTo>
                  <a:cubicBezTo>
                    <a:pt x="3236" y="276"/>
                    <a:pt x="3230" y="282"/>
                    <a:pt x="3230" y="289"/>
                  </a:cubicBezTo>
                  <a:cubicBezTo>
                    <a:pt x="3230" y="296"/>
                    <a:pt x="3236" y="301"/>
                    <a:pt x="3243" y="301"/>
                  </a:cubicBezTo>
                  <a:close/>
                  <a:moveTo>
                    <a:pt x="3282" y="301"/>
                  </a:moveTo>
                  <a:cubicBezTo>
                    <a:pt x="3289" y="301"/>
                    <a:pt x="3295" y="296"/>
                    <a:pt x="3295" y="289"/>
                  </a:cubicBezTo>
                  <a:cubicBezTo>
                    <a:pt x="3295" y="282"/>
                    <a:pt x="3289" y="276"/>
                    <a:pt x="3282" y="276"/>
                  </a:cubicBezTo>
                  <a:cubicBezTo>
                    <a:pt x="3275" y="276"/>
                    <a:pt x="3270" y="282"/>
                    <a:pt x="3270" y="289"/>
                  </a:cubicBezTo>
                  <a:cubicBezTo>
                    <a:pt x="3270" y="296"/>
                    <a:pt x="3275" y="301"/>
                    <a:pt x="3282" y="301"/>
                  </a:cubicBezTo>
                  <a:close/>
                  <a:moveTo>
                    <a:pt x="3322" y="301"/>
                  </a:moveTo>
                  <a:cubicBezTo>
                    <a:pt x="3329" y="301"/>
                    <a:pt x="3335" y="296"/>
                    <a:pt x="3335" y="289"/>
                  </a:cubicBezTo>
                  <a:cubicBezTo>
                    <a:pt x="3335" y="282"/>
                    <a:pt x="3329" y="276"/>
                    <a:pt x="3322" y="276"/>
                  </a:cubicBezTo>
                  <a:cubicBezTo>
                    <a:pt x="3315" y="276"/>
                    <a:pt x="3309" y="282"/>
                    <a:pt x="3309" y="289"/>
                  </a:cubicBezTo>
                  <a:cubicBezTo>
                    <a:pt x="3309" y="296"/>
                    <a:pt x="3315" y="301"/>
                    <a:pt x="3322" y="301"/>
                  </a:cubicBezTo>
                  <a:close/>
                  <a:moveTo>
                    <a:pt x="3361" y="301"/>
                  </a:moveTo>
                  <a:cubicBezTo>
                    <a:pt x="3368" y="301"/>
                    <a:pt x="3374" y="296"/>
                    <a:pt x="3374" y="289"/>
                  </a:cubicBezTo>
                  <a:cubicBezTo>
                    <a:pt x="3374" y="282"/>
                    <a:pt x="3368" y="276"/>
                    <a:pt x="3361" y="276"/>
                  </a:cubicBezTo>
                  <a:cubicBezTo>
                    <a:pt x="3354" y="276"/>
                    <a:pt x="3348" y="282"/>
                    <a:pt x="3348" y="289"/>
                  </a:cubicBezTo>
                  <a:cubicBezTo>
                    <a:pt x="3348" y="296"/>
                    <a:pt x="3354" y="301"/>
                    <a:pt x="3361" y="301"/>
                  </a:cubicBezTo>
                  <a:close/>
                  <a:moveTo>
                    <a:pt x="3401" y="301"/>
                  </a:moveTo>
                  <a:cubicBezTo>
                    <a:pt x="3408" y="301"/>
                    <a:pt x="3413" y="296"/>
                    <a:pt x="3413" y="289"/>
                  </a:cubicBezTo>
                  <a:cubicBezTo>
                    <a:pt x="3413" y="282"/>
                    <a:pt x="3408" y="276"/>
                    <a:pt x="3401" y="276"/>
                  </a:cubicBezTo>
                  <a:cubicBezTo>
                    <a:pt x="3394" y="276"/>
                    <a:pt x="3388" y="282"/>
                    <a:pt x="3388" y="289"/>
                  </a:cubicBezTo>
                  <a:cubicBezTo>
                    <a:pt x="3388" y="296"/>
                    <a:pt x="3394" y="301"/>
                    <a:pt x="3401" y="301"/>
                  </a:cubicBezTo>
                  <a:close/>
                  <a:moveTo>
                    <a:pt x="3440" y="301"/>
                  </a:moveTo>
                  <a:cubicBezTo>
                    <a:pt x="3447" y="301"/>
                    <a:pt x="3453" y="296"/>
                    <a:pt x="3453" y="289"/>
                  </a:cubicBezTo>
                  <a:cubicBezTo>
                    <a:pt x="3453" y="282"/>
                    <a:pt x="3447" y="276"/>
                    <a:pt x="3440" y="276"/>
                  </a:cubicBezTo>
                  <a:cubicBezTo>
                    <a:pt x="3433" y="276"/>
                    <a:pt x="3427" y="282"/>
                    <a:pt x="3427" y="289"/>
                  </a:cubicBezTo>
                  <a:cubicBezTo>
                    <a:pt x="3427" y="296"/>
                    <a:pt x="3433" y="301"/>
                    <a:pt x="3440" y="301"/>
                  </a:cubicBezTo>
                  <a:close/>
                  <a:moveTo>
                    <a:pt x="3480" y="301"/>
                  </a:moveTo>
                  <a:cubicBezTo>
                    <a:pt x="3487" y="301"/>
                    <a:pt x="3492" y="296"/>
                    <a:pt x="3492" y="289"/>
                  </a:cubicBezTo>
                  <a:cubicBezTo>
                    <a:pt x="3492" y="282"/>
                    <a:pt x="3487" y="276"/>
                    <a:pt x="3480" y="276"/>
                  </a:cubicBezTo>
                  <a:cubicBezTo>
                    <a:pt x="3472" y="276"/>
                    <a:pt x="3467" y="282"/>
                    <a:pt x="3467" y="289"/>
                  </a:cubicBezTo>
                  <a:cubicBezTo>
                    <a:pt x="3467" y="296"/>
                    <a:pt x="3472" y="301"/>
                    <a:pt x="3480" y="301"/>
                  </a:cubicBezTo>
                  <a:close/>
                  <a:moveTo>
                    <a:pt x="3519" y="301"/>
                  </a:moveTo>
                  <a:cubicBezTo>
                    <a:pt x="3526" y="301"/>
                    <a:pt x="3532" y="296"/>
                    <a:pt x="3532" y="289"/>
                  </a:cubicBezTo>
                  <a:cubicBezTo>
                    <a:pt x="3532" y="282"/>
                    <a:pt x="3526" y="276"/>
                    <a:pt x="3519" y="276"/>
                  </a:cubicBezTo>
                  <a:cubicBezTo>
                    <a:pt x="3512" y="276"/>
                    <a:pt x="3506" y="282"/>
                    <a:pt x="3506" y="289"/>
                  </a:cubicBezTo>
                  <a:cubicBezTo>
                    <a:pt x="3506" y="296"/>
                    <a:pt x="3512" y="301"/>
                    <a:pt x="3519" y="301"/>
                  </a:cubicBezTo>
                  <a:close/>
                  <a:moveTo>
                    <a:pt x="89" y="341"/>
                  </a:moveTo>
                  <a:cubicBezTo>
                    <a:pt x="96" y="341"/>
                    <a:pt x="102" y="335"/>
                    <a:pt x="102" y="328"/>
                  </a:cubicBezTo>
                  <a:cubicBezTo>
                    <a:pt x="102" y="321"/>
                    <a:pt x="96" y="315"/>
                    <a:pt x="89" y="315"/>
                  </a:cubicBezTo>
                  <a:cubicBezTo>
                    <a:pt x="82" y="315"/>
                    <a:pt x="76" y="321"/>
                    <a:pt x="76" y="328"/>
                  </a:cubicBezTo>
                  <a:cubicBezTo>
                    <a:pt x="76" y="335"/>
                    <a:pt x="82" y="341"/>
                    <a:pt x="89" y="341"/>
                  </a:cubicBezTo>
                  <a:close/>
                  <a:moveTo>
                    <a:pt x="128" y="341"/>
                  </a:moveTo>
                  <a:cubicBezTo>
                    <a:pt x="136" y="341"/>
                    <a:pt x="141" y="335"/>
                    <a:pt x="141" y="328"/>
                  </a:cubicBezTo>
                  <a:cubicBezTo>
                    <a:pt x="141" y="321"/>
                    <a:pt x="136" y="315"/>
                    <a:pt x="128" y="315"/>
                  </a:cubicBezTo>
                  <a:cubicBezTo>
                    <a:pt x="121" y="315"/>
                    <a:pt x="116" y="321"/>
                    <a:pt x="116" y="328"/>
                  </a:cubicBezTo>
                  <a:cubicBezTo>
                    <a:pt x="116" y="335"/>
                    <a:pt x="121" y="341"/>
                    <a:pt x="128" y="341"/>
                  </a:cubicBezTo>
                  <a:close/>
                  <a:moveTo>
                    <a:pt x="168" y="341"/>
                  </a:moveTo>
                  <a:cubicBezTo>
                    <a:pt x="175" y="341"/>
                    <a:pt x="181" y="335"/>
                    <a:pt x="181" y="328"/>
                  </a:cubicBezTo>
                  <a:cubicBezTo>
                    <a:pt x="181" y="321"/>
                    <a:pt x="175" y="315"/>
                    <a:pt x="168" y="315"/>
                  </a:cubicBezTo>
                  <a:cubicBezTo>
                    <a:pt x="161" y="315"/>
                    <a:pt x="155" y="321"/>
                    <a:pt x="155" y="328"/>
                  </a:cubicBezTo>
                  <a:cubicBezTo>
                    <a:pt x="155" y="335"/>
                    <a:pt x="161" y="341"/>
                    <a:pt x="168" y="341"/>
                  </a:cubicBezTo>
                  <a:close/>
                  <a:moveTo>
                    <a:pt x="207" y="341"/>
                  </a:moveTo>
                  <a:cubicBezTo>
                    <a:pt x="214" y="341"/>
                    <a:pt x="220" y="335"/>
                    <a:pt x="220" y="328"/>
                  </a:cubicBezTo>
                  <a:cubicBezTo>
                    <a:pt x="220" y="321"/>
                    <a:pt x="214" y="315"/>
                    <a:pt x="207" y="315"/>
                  </a:cubicBezTo>
                  <a:cubicBezTo>
                    <a:pt x="200" y="315"/>
                    <a:pt x="195" y="321"/>
                    <a:pt x="195" y="328"/>
                  </a:cubicBezTo>
                  <a:cubicBezTo>
                    <a:pt x="195" y="335"/>
                    <a:pt x="200" y="341"/>
                    <a:pt x="207" y="341"/>
                  </a:cubicBezTo>
                  <a:close/>
                  <a:moveTo>
                    <a:pt x="247" y="341"/>
                  </a:moveTo>
                  <a:cubicBezTo>
                    <a:pt x="254" y="341"/>
                    <a:pt x="259" y="335"/>
                    <a:pt x="259" y="328"/>
                  </a:cubicBezTo>
                  <a:cubicBezTo>
                    <a:pt x="259" y="321"/>
                    <a:pt x="254" y="315"/>
                    <a:pt x="247" y="315"/>
                  </a:cubicBezTo>
                  <a:cubicBezTo>
                    <a:pt x="240" y="315"/>
                    <a:pt x="234" y="321"/>
                    <a:pt x="234" y="328"/>
                  </a:cubicBezTo>
                  <a:cubicBezTo>
                    <a:pt x="234" y="335"/>
                    <a:pt x="240" y="341"/>
                    <a:pt x="247" y="341"/>
                  </a:cubicBezTo>
                  <a:close/>
                  <a:moveTo>
                    <a:pt x="286" y="341"/>
                  </a:moveTo>
                  <a:cubicBezTo>
                    <a:pt x="293" y="341"/>
                    <a:pt x="299" y="335"/>
                    <a:pt x="299" y="328"/>
                  </a:cubicBezTo>
                  <a:cubicBezTo>
                    <a:pt x="299" y="321"/>
                    <a:pt x="293" y="315"/>
                    <a:pt x="286" y="315"/>
                  </a:cubicBezTo>
                  <a:cubicBezTo>
                    <a:pt x="279" y="315"/>
                    <a:pt x="273" y="321"/>
                    <a:pt x="273" y="328"/>
                  </a:cubicBezTo>
                  <a:cubicBezTo>
                    <a:pt x="273" y="335"/>
                    <a:pt x="279" y="341"/>
                    <a:pt x="286" y="341"/>
                  </a:cubicBezTo>
                  <a:close/>
                  <a:moveTo>
                    <a:pt x="326" y="341"/>
                  </a:moveTo>
                  <a:cubicBezTo>
                    <a:pt x="333" y="341"/>
                    <a:pt x="338" y="335"/>
                    <a:pt x="338" y="328"/>
                  </a:cubicBezTo>
                  <a:cubicBezTo>
                    <a:pt x="338" y="321"/>
                    <a:pt x="333" y="315"/>
                    <a:pt x="326" y="315"/>
                  </a:cubicBezTo>
                  <a:cubicBezTo>
                    <a:pt x="319" y="315"/>
                    <a:pt x="313" y="321"/>
                    <a:pt x="313" y="328"/>
                  </a:cubicBezTo>
                  <a:cubicBezTo>
                    <a:pt x="313" y="335"/>
                    <a:pt x="319" y="341"/>
                    <a:pt x="326" y="341"/>
                  </a:cubicBezTo>
                  <a:close/>
                  <a:moveTo>
                    <a:pt x="365" y="341"/>
                  </a:moveTo>
                  <a:cubicBezTo>
                    <a:pt x="372" y="341"/>
                    <a:pt x="378" y="335"/>
                    <a:pt x="378" y="328"/>
                  </a:cubicBezTo>
                  <a:cubicBezTo>
                    <a:pt x="378" y="321"/>
                    <a:pt x="372" y="315"/>
                    <a:pt x="365" y="315"/>
                  </a:cubicBezTo>
                  <a:cubicBezTo>
                    <a:pt x="358" y="315"/>
                    <a:pt x="352" y="321"/>
                    <a:pt x="352" y="328"/>
                  </a:cubicBezTo>
                  <a:cubicBezTo>
                    <a:pt x="352" y="335"/>
                    <a:pt x="358" y="341"/>
                    <a:pt x="365" y="341"/>
                  </a:cubicBezTo>
                  <a:close/>
                  <a:moveTo>
                    <a:pt x="404" y="341"/>
                  </a:moveTo>
                  <a:cubicBezTo>
                    <a:pt x="411" y="341"/>
                    <a:pt x="417" y="335"/>
                    <a:pt x="417" y="328"/>
                  </a:cubicBezTo>
                  <a:cubicBezTo>
                    <a:pt x="417" y="321"/>
                    <a:pt x="411" y="315"/>
                    <a:pt x="404" y="315"/>
                  </a:cubicBezTo>
                  <a:cubicBezTo>
                    <a:pt x="397" y="315"/>
                    <a:pt x="392" y="321"/>
                    <a:pt x="392" y="328"/>
                  </a:cubicBezTo>
                  <a:cubicBezTo>
                    <a:pt x="392" y="335"/>
                    <a:pt x="397" y="341"/>
                    <a:pt x="404" y="341"/>
                  </a:cubicBezTo>
                  <a:close/>
                  <a:moveTo>
                    <a:pt x="444" y="341"/>
                  </a:moveTo>
                  <a:cubicBezTo>
                    <a:pt x="451" y="341"/>
                    <a:pt x="457" y="335"/>
                    <a:pt x="457" y="328"/>
                  </a:cubicBezTo>
                  <a:cubicBezTo>
                    <a:pt x="457" y="321"/>
                    <a:pt x="451" y="315"/>
                    <a:pt x="444" y="315"/>
                  </a:cubicBezTo>
                  <a:cubicBezTo>
                    <a:pt x="437" y="315"/>
                    <a:pt x="431" y="321"/>
                    <a:pt x="431" y="328"/>
                  </a:cubicBezTo>
                  <a:cubicBezTo>
                    <a:pt x="431" y="335"/>
                    <a:pt x="437" y="341"/>
                    <a:pt x="444" y="341"/>
                  </a:cubicBezTo>
                  <a:close/>
                  <a:moveTo>
                    <a:pt x="483" y="341"/>
                  </a:moveTo>
                  <a:cubicBezTo>
                    <a:pt x="490" y="341"/>
                    <a:pt x="496" y="335"/>
                    <a:pt x="496" y="328"/>
                  </a:cubicBezTo>
                  <a:cubicBezTo>
                    <a:pt x="496" y="321"/>
                    <a:pt x="490" y="315"/>
                    <a:pt x="483" y="315"/>
                  </a:cubicBezTo>
                  <a:cubicBezTo>
                    <a:pt x="476" y="315"/>
                    <a:pt x="471" y="321"/>
                    <a:pt x="471" y="328"/>
                  </a:cubicBezTo>
                  <a:cubicBezTo>
                    <a:pt x="471" y="335"/>
                    <a:pt x="476" y="341"/>
                    <a:pt x="483" y="341"/>
                  </a:cubicBezTo>
                  <a:close/>
                  <a:moveTo>
                    <a:pt x="523" y="341"/>
                  </a:moveTo>
                  <a:cubicBezTo>
                    <a:pt x="530" y="341"/>
                    <a:pt x="535" y="335"/>
                    <a:pt x="535" y="328"/>
                  </a:cubicBezTo>
                  <a:cubicBezTo>
                    <a:pt x="535" y="321"/>
                    <a:pt x="530" y="315"/>
                    <a:pt x="523" y="315"/>
                  </a:cubicBezTo>
                  <a:cubicBezTo>
                    <a:pt x="516" y="315"/>
                    <a:pt x="510" y="321"/>
                    <a:pt x="510" y="328"/>
                  </a:cubicBezTo>
                  <a:cubicBezTo>
                    <a:pt x="510" y="335"/>
                    <a:pt x="516" y="341"/>
                    <a:pt x="523" y="341"/>
                  </a:cubicBezTo>
                  <a:close/>
                  <a:moveTo>
                    <a:pt x="562" y="341"/>
                  </a:moveTo>
                  <a:cubicBezTo>
                    <a:pt x="569" y="341"/>
                    <a:pt x="575" y="335"/>
                    <a:pt x="575" y="328"/>
                  </a:cubicBezTo>
                  <a:cubicBezTo>
                    <a:pt x="575" y="321"/>
                    <a:pt x="569" y="315"/>
                    <a:pt x="562" y="315"/>
                  </a:cubicBezTo>
                  <a:cubicBezTo>
                    <a:pt x="555" y="315"/>
                    <a:pt x="549" y="321"/>
                    <a:pt x="549" y="328"/>
                  </a:cubicBezTo>
                  <a:cubicBezTo>
                    <a:pt x="549" y="335"/>
                    <a:pt x="555" y="341"/>
                    <a:pt x="562" y="341"/>
                  </a:cubicBezTo>
                  <a:close/>
                  <a:moveTo>
                    <a:pt x="602" y="316"/>
                  </a:moveTo>
                  <a:cubicBezTo>
                    <a:pt x="595" y="316"/>
                    <a:pt x="589" y="321"/>
                    <a:pt x="589" y="328"/>
                  </a:cubicBezTo>
                  <a:cubicBezTo>
                    <a:pt x="589" y="335"/>
                    <a:pt x="595" y="340"/>
                    <a:pt x="602" y="340"/>
                  </a:cubicBezTo>
                  <a:cubicBezTo>
                    <a:pt x="608" y="340"/>
                    <a:pt x="614" y="335"/>
                    <a:pt x="614" y="328"/>
                  </a:cubicBezTo>
                  <a:cubicBezTo>
                    <a:pt x="614" y="321"/>
                    <a:pt x="608" y="316"/>
                    <a:pt x="602" y="316"/>
                  </a:cubicBezTo>
                  <a:close/>
                  <a:moveTo>
                    <a:pt x="641" y="341"/>
                  </a:moveTo>
                  <a:cubicBezTo>
                    <a:pt x="648" y="341"/>
                    <a:pt x="654" y="335"/>
                    <a:pt x="654" y="328"/>
                  </a:cubicBezTo>
                  <a:cubicBezTo>
                    <a:pt x="654" y="321"/>
                    <a:pt x="648" y="315"/>
                    <a:pt x="641" y="315"/>
                  </a:cubicBezTo>
                  <a:cubicBezTo>
                    <a:pt x="634" y="315"/>
                    <a:pt x="628" y="321"/>
                    <a:pt x="628" y="328"/>
                  </a:cubicBezTo>
                  <a:cubicBezTo>
                    <a:pt x="628" y="335"/>
                    <a:pt x="634" y="341"/>
                    <a:pt x="641" y="341"/>
                  </a:cubicBezTo>
                  <a:close/>
                  <a:moveTo>
                    <a:pt x="680" y="341"/>
                  </a:moveTo>
                  <a:cubicBezTo>
                    <a:pt x="687" y="341"/>
                    <a:pt x="693" y="335"/>
                    <a:pt x="693" y="328"/>
                  </a:cubicBezTo>
                  <a:cubicBezTo>
                    <a:pt x="693" y="321"/>
                    <a:pt x="687" y="315"/>
                    <a:pt x="680" y="315"/>
                  </a:cubicBezTo>
                  <a:cubicBezTo>
                    <a:pt x="673" y="315"/>
                    <a:pt x="668" y="321"/>
                    <a:pt x="668" y="328"/>
                  </a:cubicBezTo>
                  <a:cubicBezTo>
                    <a:pt x="668" y="335"/>
                    <a:pt x="673" y="341"/>
                    <a:pt x="680" y="341"/>
                  </a:cubicBezTo>
                  <a:close/>
                  <a:moveTo>
                    <a:pt x="720" y="341"/>
                  </a:moveTo>
                  <a:cubicBezTo>
                    <a:pt x="727" y="341"/>
                    <a:pt x="733" y="335"/>
                    <a:pt x="733" y="328"/>
                  </a:cubicBezTo>
                  <a:cubicBezTo>
                    <a:pt x="733" y="321"/>
                    <a:pt x="727" y="315"/>
                    <a:pt x="720" y="315"/>
                  </a:cubicBezTo>
                  <a:cubicBezTo>
                    <a:pt x="713" y="315"/>
                    <a:pt x="707" y="321"/>
                    <a:pt x="707" y="328"/>
                  </a:cubicBezTo>
                  <a:cubicBezTo>
                    <a:pt x="707" y="335"/>
                    <a:pt x="713" y="341"/>
                    <a:pt x="720" y="341"/>
                  </a:cubicBezTo>
                  <a:close/>
                  <a:moveTo>
                    <a:pt x="759" y="341"/>
                  </a:moveTo>
                  <a:cubicBezTo>
                    <a:pt x="766" y="341"/>
                    <a:pt x="772" y="335"/>
                    <a:pt x="772" y="328"/>
                  </a:cubicBezTo>
                  <a:cubicBezTo>
                    <a:pt x="772" y="321"/>
                    <a:pt x="766" y="315"/>
                    <a:pt x="759" y="315"/>
                  </a:cubicBezTo>
                  <a:cubicBezTo>
                    <a:pt x="752" y="315"/>
                    <a:pt x="747" y="321"/>
                    <a:pt x="747" y="328"/>
                  </a:cubicBezTo>
                  <a:cubicBezTo>
                    <a:pt x="747" y="335"/>
                    <a:pt x="752" y="341"/>
                    <a:pt x="759" y="341"/>
                  </a:cubicBezTo>
                  <a:close/>
                  <a:moveTo>
                    <a:pt x="799" y="341"/>
                  </a:moveTo>
                  <a:cubicBezTo>
                    <a:pt x="806" y="341"/>
                    <a:pt x="811" y="335"/>
                    <a:pt x="811" y="328"/>
                  </a:cubicBezTo>
                  <a:cubicBezTo>
                    <a:pt x="811" y="321"/>
                    <a:pt x="806" y="315"/>
                    <a:pt x="799" y="315"/>
                  </a:cubicBezTo>
                  <a:cubicBezTo>
                    <a:pt x="792" y="315"/>
                    <a:pt x="786" y="321"/>
                    <a:pt x="786" y="328"/>
                  </a:cubicBezTo>
                  <a:cubicBezTo>
                    <a:pt x="786" y="335"/>
                    <a:pt x="792" y="341"/>
                    <a:pt x="799" y="341"/>
                  </a:cubicBezTo>
                  <a:close/>
                  <a:moveTo>
                    <a:pt x="838" y="341"/>
                  </a:moveTo>
                  <a:cubicBezTo>
                    <a:pt x="845" y="341"/>
                    <a:pt x="851" y="335"/>
                    <a:pt x="851" y="328"/>
                  </a:cubicBezTo>
                  <a:cubicBezTo>
                    <a:pt x="851" y="321"/>
                    <a:pt x="845" y="315"/>
                    <a:pt x="838" y="315"/>
                  </a:cubicBezTo>
                  <a:cubicBezTo>
                    <a:pt x="831" y="315"/>
                    <a:pt x="825" y="321"/>
                    <a:pt x="825" y="328"/>
                  </a:cubicBezTo>
                  <a:cubicBezTo>
                    <a:pt x="825" y="335"/>
                    <a:pt x="831" y="341"/>
                    <a:pt x="838" y="341"/>
                  </a:cubicBezTo>
                  <a:close/>
                  <a:moveTo>
                    <a:pt x="956" y="341"/>
                  </a:moveTo>
                  <a:cubicBezTo>
                    <a:pt x="963" y="341"/>
                    <a:pt x="969" y="335"/>
                    <a:pt x="969" y="328"/>
                  </a:cubicBezTo>
                  <a:cubicBezTo>
                    <a:pt x="969" y="321"/>
                    <a:pt x="963" y="315"/>
                    <a:pt x="956" y="315"/>
                  </a:cubicBezTo>
                  <a:cubicBezTo>
                    <a:pt x="949" y="315"/>
                    <a:pt x="944" y="321"/>
                    <a:pt x="944" y="328"/>
                  </a:cubicBezTo>
                  <a:cubicBezTo>
                    <a:pt x="944" y="335"/>
                    <a:pt x="949" y="341"/>
                    <a:pt x="956" y="341"/>
                  </a:cubicBezTo>
                  <a:close/>
                  <a:moveTo>
                    <a:pt x="996" y="341"/>
                  </a:moveTo>
                  <a:cubicBezTo>
                    <a:pt x="1003" y="341"/>
                    <a:pt x="1009" y="335"/>
                    <a:pt x="1009" y="328"/>
                  </a:cubicBezTo>
                  <a:cubicBezTo>
                    <a:pt x="1009" y="321"/>
                    <a:pt x="1003" y="315"/>
                    <a:pt x="996" y="315"/>
                  </a:cubicBezTo>
                  <a:cubicBezTo>
                    <a:pt x="989" y="315"/>
                    <a:pt x="983" y="321"/>
                    <a:pt x="983" y="328"/>
                  </a:cubicBezTo>
                  <a:cubicBezTo>
                    <a:pt x="983" y="335"/>
                    <a:pt x="989" y="341"/>
                    <a:pt x="996" y="341"/>
                  </a:cubicBezTo>
                  <a:close/>
                  <a:moveTo>
                    <a:pt x="1035" y="341"/>
                  </a:moveTo>
                  <a:cubicBezTo>
                    <a:pt x="1042" y="341"/>
                    <a:pt x="1048" y="335"/>
                    <a:pt x="1048" y="328"/>
                  </a:cubicBezTo>
                  <a:cubicBezTo>
                    <a:pt x="1048" y="321"/>
                    <a:pt x="1042" y="315"/>
                    <a:pt x="1035" y="315"/>
                  </a:cubicBezTo>
                  <a:cubicBezTo>
                    <a:pt x="1028" y="315"/>
                    <a:pt x="1022" y="321"/>
                    <a:pt x="1022" y="328"/>
                  </a:cubicBezTo>
                  <a:cubicBezTo>
                    <a:pt x="1022" y="335"/>
                    <a:pt x="1028" y="341"/>
                    <a:pt x="1035" y="341"/>
                  </a:cubicBezTo>
                  <a:close/>
                  <a:moveTo>
                    <a:pt x="1153" y="319"/>
                  </a:moveTo>
                  <a:cubicBezTo>
                    <a:pt x="1148" y="319"/>
                    <a:pt x="1144" y="323"/>
                    <a:pt x="1144" y="328"/>
                  </a:cubicBezTo>
                  <a:cubicBezTo>
                    <a:pt x="1144" y="333"/>
                    <a:pt x="1148" y="337"/>
                    <a:pt x="1153" y="337"/>
                  </a:cubicBezTo>
                  <a:cubicBezTo>
                    <a:pt x="1159" y="337"/>
                    <a:pt x="1163" y="333"/>
                    <a:pt x="1163" y="328"/>
                  </a:cubicBezTo>
                  <a:cubicBezTo>
                    <a:pt x="1163" y="323"/>
                    <a:pt x="1159" y="319"/>
                    <a:pt x="1153" y="319"/>
                  </a:cubicBezTo>
                  <a:close/>
                  <a:moveTo>
                    <a:pt x="1193" y="341"/>
                  </a:moveTo>
                  <a:cubicBezTo>
                    <a:pt x="1200" y="341"/>
                    <a:pt x="1206" y="335"/>
                    <a:pt x="1206" y="328"/>
                  </a:cubicBezTo>
                  <a:cubicBezTo>
                    <a:pt x="1206" y="321"/>
                    <a:pt x="1200" y="315"/>
                    <a:pt x="1193" y="315"/>
                  </a:cubicBezTo>
                  <a:cubicBezTo>
                    <a:pt x="1186" y="315"/>
                    <a:pt x="1180" y="321"/>
                    <a:pt x="1180" y="328"/>
                  </a:cubicBezTo>
                  <a:cubicBezTo>
                    <a:pt x="1180" y="335"/>
                    <a:pt x="1186" y="341"/>
                    <a:pt x="1193" y="341"/>
                  </a:cubicBezTo>
                  <a:close/>
                  <a:moveTo>
                    <a:pt x="1232" y="341"/>
                  </a:moveTo>
                  <a:cubicBezTo>
                    <a:pt x="1239" y="341"/>
                    <a:pt x="1245" y="335"/>
                    <a:pt x="1245" y="328"/>
                  </a:cubicBezTo>
                  <a:cubicBezTo>
                    <a:pt x="1245" y="321"/>
                    <a:pt x="1239" y="315"/>
                    <a:pt x="1232" y="315"/>
                  </a:cubicBezTo>
                  <a:cubicBezTo>
                    <a:pt x="1225" y="315"/>
                    <a:pt x="1220" y="321"/>
                    <a:pt x="1220" y="328"/>
                  </a:cubicBezTo>
                  <a:cubicBezTo>
                    <a:pt x="1220" y="335"/>
                    <a:pt x="1225" y="341"/>
                    <a:pt x="1232" y="341"/>
                  </a:cubicBezTo>
                  <a:close/>
                  <a:moveTo>
                    <a:pt x="1272" y="341"/>
                  </a:moveTo>
                  <a:cubicBezTo>
                    <a:pt x="1279" y="341"/>
                    <a:pt x="1285" y="335"/>
                    <a:pt x="1285" y="328"/>
                  </a:cubicBezTo>
                  <a:cubicBezTo>
                    <a:pt x="1285" y="321"/>
                    <a:pt x="1279" y="315"/>
                    <a:pt x="1272" y="315"/>
                  </a:cubicBezTo>
                  <a:cubicBezTo>
                    <a:pt x="1265" y="315"/>
                    <a:pt x="1259" y="321"/>
                    <a:pt x="1259" y="328"/>
                  </a:cubicBezTo>
                  <a:cubicBezTo>
                    <a:pt x="1259" y="335"/>
                    <a:pt x="1265" y="341"/>
                    <a:pt x="1272" y="341"/>
                  </a:cubicBezTo>
                  <a:close/>
                  <a:moveTo>
                    <a:pt x="1311" y="341"/>
                  </a:moveTo>
                  <a:cubicBezTo>
                    <a:pt x="1318" y="341"/>
                    <a:pt x="1324" y="335"/>
                    <a:pt x="1324" y="328"/>
                  </a:cubicBezTo>
                  <a:cubicBezTo>
                    <a:pt x="1324" y="321"/>
                    <a:pt x="1318" y="315"/>
                    <a:pt x="1311" y="315"/>
                  </a:cubicBezTo>
                  <a:cubicBezTo>
                    <a:pt x="1304" y="315"/>
                    <a:pt x="1298" y="321"/>
                    <a:pt x="1298" y="328"/>
                  </a:cubicBezTo>
                  <a:cubicBezTo>
                    <a:pt x="1298" y="335"/>
                    <a:pt x="1304" y="341"/>
                    <a:pt x="1311" y="341"/>
                  </a:cubicBezTo>
                  <a:close/>
                  <a:moveTo>
                    <a:pt x="1863" y="341"/>
                  </a:moveTo>
                  <a:cubicBezTo>
                    <a:pt x="1870" y="341"/>
                    <a:pt x="1876" y="335"/>
                    <a:pt x="1876" y="328"/>
                  </a:cubicBezTo>
                  <a:cubicBezTo>
                    <a:pt x="1876" y="321"/>
                    <a:pt x="1870" y="315"/>
                    <a:pt x="1863" y="315"/>
                  </a:cubicBezTo>
                  <a:cubicBezTo>
                    <a:pt x="1856" y="315"/>
                    <a:pt x="1850" y="321"/>
                    <a:pt x="1850" y="328"/>
                  </a:cubicBezTo>
                  <a:cubicBezTo>
                    <a:pt x="1850" y="335"/>
                    <a:pt x="1856" y="341"/>
                    <a:pt x="1863" y="341"/>
                  </a:cubicBezTo>
                  <a:close/>
                  <a:moveTo>
                    <a:pt x="1903" y="341"/>
                  </a:moveTo>
                  <a:cubicBezTo>
                    <a:pt x="1910" y="341"/>
                    <a:pt x="1915" y="335"/>
                    <a:pt x="1915" y="328"/>
                  </a:cubicBezTo>
                  <a:cubicBezTo>
                    <a:pt x="1915" y="321"/>
                    <a:pt x="1910" y="315"/>
                    <a:pt x="1903" y="315"/>
                  </a:cubicBezTo>
                  <a:cubicBezTo>
                    <a:pt x="1896" y="315"/>
                    <a:pt x="1890" y="321"/>
                    <a:pt x="1890" y="328"/>
                  </a:cubicBezTo>
                  <a:cubicBezTo>
                    <a:pt x="1890" y="335"/>
                    <a:pt x="1896" y="341"/>
                    <a:pt x="1903" y="341"/>
                  </a:cubicBezTo>
                  <a:close/>
                  <a:moveTo>
                    <a:pt x="1942" y="341"/>
                  </a:moveTo>
                  <a:cubicBezTo>
                    <a:pt x="1949" y="341"/>
                    <a:pt x="1955" y="335"/>
                    <a:pt x="1955" y="328"/>
                  </a:cubicBezTo>
                  <a:cubicBezTo>
                    <a:pt x="1955" y="321"/>
                    <a:pt x="1949" y="315"/>
                    <a:pt x="1942" y="315"/>
                  </a:cubicBezTo>
                  <a:cubicBezTo>
                    <a:pt x="1935" y="315"/>
                    <a:pt x="1929" y="321"/>
                    <a:pt x="1929" y="328"/>
                  </a:cubicBezTo>
                  <a:cubicBezTo>
                    <a:pt x="1929" y="335"/>
                    <a:pt x="1935" y="341"/>
                    <a:pt x="1942" y="341"/>
                  </a:cubicBezTo>
                  <a:close/>
                  <a:moveTo>
                    <a:pt x="1981" y="341"/>
                  </a:moveTo>
                  <a:cubicBezTo>
                    <a:pt x="1988" y="341"/>
                    <a:pt x="1994" y="335"/>
                    <a:pt x="1994" y="328"/>
                  </a:cubicBezTo>
                  <a:cubicBezTo>
                    <a:pt x="1994" y="321"/>
                    <a:pt x="1988" y="315"/>
                    <a:pt x="1981" y="315"/>
                  </a:cubicBezTo>
                  <a:cubicBezTo>
                    <a:pt x="1974" y="315"/>
                    <a:pt x="1969" y="321"/>
                    <a:pt x="1969" y="328"/>
                  </a:cubicBezTo>
                  <a:cubicBezTo>
                    <a:pt x="1969" y="335"/>
                    <a:pt x="1974" y="341"/>
                    <a:pt x="1981" y="341"/>
                  </a:cubicBezTo>
                  <a:close/>
                  <a:moveTo>
                    <a:pt x="2021" y="315"/>
                  </a:moveTo>
                  <a:cubicBezTo>
                    <a:pt x="2014" y="315"/>
                    <a:pt x="2008" y="321"/>
                    <a:pt x="2008" y="328"/>
                  </a:cubicBezTo>
                  <a:cubicBezTo>
                    <a:pt x="2008" y="335"/>
                    <a:pt x="2014" y="341"/>
                    <a:pt x="2021" y="341"/>
                  </a:cubicBezTo>
                  <a:cubicBezTo>
                    <a:pt x="2028" y="341"/>
                    <a:pt x="2034" y="335"/>
                    <a:pt x="2034" y="328"/>
                  </a:cubicBezTo>
                  <a:cubicBezTo>
                    <a:pt x="2034" y="321"/>
                    <a:pt x="2028" y="315"/>
                    <a:pt x="2021" y="315"/>
                  </a:cubicBezTo>
                  <a:close/>
                  <a:moveTo>
                    <a:pt x="2060" y="315"/>
                  </a:moveTo>
                  <a:cubicBezTo>
                    <a:pt x="2053" y="315"/>
                    <a:pt x="2048" y="321"/>
                    <a:pt x="2048" y="328"/>
                  </a:cubicBezTo>
                  <a:cubicBezTo>
                    <a:pt x="2048" y="335"/>
                    <a:pt x="2053" y="341"/>
                    <a:pt x="2060" y="341"/>
                  </a:cubicBezTo>
                  <a:cubicBezTo>
                    <a:pt x="2067" y="341"/>
                    <a:pt x="2073" y="335"/>
                    <a:pt x="2073" y="328"/>
                  </a:cubicBezTo>
                  <a:cubicBezTo>
                    <a:pt x="2073" y="321"/>
                    <a:pt x="2067" y="315"/>
                    <a:pt x="2060" y="315"/>
                  </a:cubicBezTo>
                  <a:close/>
                  <a:moveTo>
                    <a:pt x="2100" y="341"/>
                  </a:moveTo>
                  <a:cubicBezTo>
                    <a:pt x="2107" y="341"/>
                    <a:pt x="2112" y="335"/>
                    <a:pt x="2112" y="328"/>
                  </a:cubicBezTo>
                  <a:cubicBezTo>
                    <a:pt x="2112" y="321"/>
                    <a:pt x="2107" y="315"/>
                    <a:pt x="2100" y="315"/>
                  </a:cubicBezTo>
                  <a:cubicBezTo>
                    <a:pt x="2093" y="315"/>
                    <a:pt x="2087" y="321"/>
                    <a:pt x="2087" y="328"/>
                  </a:cubicBezTo>
                  <a:cubicBezTo>
                    <a:pt x="2087" y="335"/>
                    <a:pt x="2093" y="341"/>
                    <a:pt x="2100" y="341"/>
                  </a:cubicBezTo>
                  <a:close/>
                  <a:moveTo>
                    <a:pt x="2179" y="341"/>
                  </a:moveTo>
                  <a:cubicBezTo>
                    <a:pt x="2186" y="341"/>
                    <a:pt x="2191" y="335"/>
                    <a:pt x="2191" y="328"/>
                  </a:cubicBezTo>
                  <a:cubicBezTo>
                    <a:pt x="2191" y="321"/>
                    <a:pt x="2186" y="315"/>
                    <a:pt x="2179" y="315"/>
                  </a:cubicBezTo>
                  <a:cubicBezTo>
                    <a:pt x="2171" y="315"/>
                    <a:pt x="2166" y="321"/>
                    <a:pt x="2166" y="328"/>
                  </a:cubicBezTo>
                  <a:cubicBezTo>
                    <a:pt x="2166" y="335"/>
                    <a:pt x="2171" y="341"/>
                    <a:pt x="2179" y="341"/>
                  </a:cubicBezTo>
                  <a:close/>
                  <a:moveTo>
                    <a:pt x="2218" y="341"/>
                  </a:moveTo>
                  <a:cubicBezTo>
                    <a:pt x="2225" y="341"/>
                    <a:pt x="2231" y="335"/>
                    <a:pt x="2231" y="328"/>
                  </a:cubicBezTo>
                  <a:cubicBezTo>
                    <a:pt x="2231" y="321"/>
                    <a:pt x="2225" y="315"/>
                    <a:pt x="2218" y="315"/>
                  </a:cubicBezTo>
                  <a:cubicBezTo>
                    <a:pt x="2211" y="315"/>
                    <a:pt x="2205" y="321"/>
                    <a:pt x="2205" y="328"/>
                  </a:cubicBezTo>
                  <a:cubicBezTo>
                    <a:pt x="2205" y="335"/>
                    <a:pt x="2211" y="341"/>
                    <a:pt x="2218" y="341"/>
                  </a:cubicBezTo>
                  <a:close/>
                  <a:moveTo>
                    <a:pt x="2257" y="341"/>
                  </a:moveTo>
                  <a:cubicBezTo>
                    <a:pt x="2264" y="341"/>
                    <a:pt x="2270" y="335"/>
                    <a:pt x="2270" y="328"/>
                  </a:cubicBezTo>
                  <a:cubicBezTo>
                    <a:pt x="2270" y="321"/>
                    <a:pt x="2264" y="315"/>
                    <a:pt x="2257" y="315"/>
                  </a:cubicBezTo>
                  <a:cubicBezTo>
                    <a:pt x="2250" y="315"/>
                    <a:pt x="2245" y="321"/>
                    <a:pt x="2245" y="328"/>
                  </a:cubicBezTo>
                  <a:cubicBezTo>
                    <a:pt x="2245" y="335"/>
                    <a:pt x="2250" y="341"/>
                    <a:pt x="2257" y="341"/>
                  </a:cubicBezTo>
                  <a:close/>
                  <a:moveTo>
                    <a:pt x="2297" y="341"/>
                  </a:moveTo>
                  <a:cubicBezTo>
                    <a:pt x="2304" y="341"/>
                    <a:pt x="2310" y="335"/>
                    <a:pt x="2310" y="328"/>
                  </a:cubicBezTo>
                  <a:cubicBezTo>
                    <a:pt x="2310" y="321"/>
                    <a:pt x="2304" y="315"/>
                    <a:pt x="2297" y="315"/>
                  </a:cubicBezTo>
                  <a:cubicBezTo>
                    <a:pt x="2290" y="315"/>
                    <a:pt x="2284" y="321"/>
                    <a:pt x="2284" y="328"/>
                  </a:cubicBezTo>
                  <a:cubicBezTo>
                    <a:pt x="2284" y="335"/>
                    <a:pt x="2290" y="341"/>
                    <a:pt x="2297" y="341"/>
                  </a:cubicBezTo>
                  <a:close/>
                  <a:moveTo>
                    <a:pt x="2336" y="341"/>
                  </a:moveTo>
                  <a:cubicBezTo>
                    <a:pt x="2343" y="341"/>
                    <a:pt x="2349" y="335"/>
                    <a:pt x="2349" y="328"/>
                  </a:cubicBezTo>
                  <a:cubicBezTo>
                    <a:pt x="2349" y="321"/>
                    <a:pt x="2343" y="315"/>
                    <a:pt x="2336" y="315"/>
                  </a:cubicBezTo>
                  <a:cubicBezTo>
                    <a:pt x="2329" y="315"/>
                    <a:pt x="2323" y="321"/>
                    <a:pt x="2323" y="328"/>
                  </a:cubicBezTo>
                  <a:cubicBezTo>
                    <a:pt x="2323" y="335"/>
                    <a:pt x="2329" y="341"/>
                    <a:pt x="2336" y="341"/>
                  </a:cubicBezTo>
                  <a:close/>
                  <a:moveTo>
                    <a:pt x="2376" y="341"/>
                  </a:moveTo>
                  <a:cubicBezTo>
                    <a:pt x="2383" y="341"/>
                    <a:pt x="2388" y="335"/>
                    <a:pt x="2388" y="328"/>
                  </a:cubicBezTo>
                  <a:cubicBezTo>
                    <a:pt x="2388" y="321"/>
                    <a:pt x="2383" y="315"/>
                    <a:pt x="2376" y="315"/>
                  </a:cubicBezTo>
                  <a:cubicBezTo>
                    <a:pt x="2369" y="315"/>
                    <a:pt x="2363" y="321"/>
                    <a:pt x="2363" y="328"/>
                  </a:cubicBezTo>
                  <a:cubicBezTo>
                    <a:pt x="2363" y="335"/>
                    <a:pt x="2369" y="341"/>
                    <a:pt x="2376" y="341"/>
                  </a:cubicBezTo>
                  <a:close/>
                  <a:moveTo>
                    <a:pt x="2415" y="316"/>
                  </a:moveTo>
                  <a:cubicBezTo>
                    <a:pt x="2408" y="316"/>
                    <a:pt x="2403" y="321"/>
                    <a:pt x="2403" y="328"/>
                  </a:cubicBezTo>
                  <a:cubicBezTo>
                    <a:pt x="2403" y="335"/>
                    <a:pt x="2408" y="340"/>
                    <a:pt x="2415" y="340"/>
                  </a:cubicBezTo>
                  <a:cubicBezTo>
                    <a:pt x="2422" y="340"/>
                    <a:pt x="2427" y="335"/>
                    <a:pt x="2427" y="328"/>
                  </a:cubicBezTo>
                  <a:cubicBezTo>
                    <a:pt x="2427" y="321"/>
                    <a:pt x="2422" y="316"/>
                    <a:pt x="2415" y="316"/>
                  </a:cubicBezTo>
                  <a:close/>
                  <a:moveTo>
                    <a:pt x="2454" y="341"/>
                  </a:moveTo>
                  <a:cubicBezTo>
                    <a:pt x="2462" y="341"/>
                    <a:pt x="2467" y="335"/>
                    <a:pt x="2467" y="328"/>
                  </a:cubicBezTo>
                  <a:cubicBezTo>
                    <a:pt x="2467" y="321"/>
                    <a:pt x="2462" y="315"/>
                    <a:pt x="2454" y="315"/>
                  </a:cubicBezTo>
                  <a:cubicBezTo>
                    <a:pt x="2447" y="315"/>
                    <a:pt x="2442" y="321"/>
                    <a:pt x="2442" y="328"/>
                  </a:cubicBezTo>
                  <a:cubicBezTo>
                    <a:pt x="2442" y="335"/>
                    <a:pt x="2447" y="341"/>
                    <a:pt x="2454" y="341"/>
                  </a:cubicBezTo>
                  <a:close/>
                  <a:moveTo>
                    <a:pt x="2494" y="341"/>
                  </a:moveTo>
                  <a:cubicBezTo>
                    <a:pt x="2501" y="341"/>
                    <a:pt x="2507" y="335"/>
                    <a:pt x="2507" y="328"/>
                  </a:cubicBezTo>
                  <a:cubicBezTo>
                    <a:pt x="2507" y="321"/>
                    <a:pt x="2501" y="315"/>
                    <a:pt x="2494" y="315"/>
                  </a:cubicBezTo>
                  <a:cubicBezTo>
                    <a:pt x="2487" y="315"/>
                    <a:pt x="2481" y="321"/>
                    <a:pt x="2481" y="328"/>
                  </a:cubicBezTo>
                  <a:cubicBezTo>
                    <a:pt x="2481" y="335"/>
                    <a:pt x="2487" y="341"/>
                    <a:pt x="2494" y="341"/>
                  </a:cubicBezTo>
                  <a:close/>
                  <a:moveTo>
                    <a:pt x="2533" y="341"/>
                  </a:moveTo>
                  <a:cubicBezTo>
                    <a:pt x="2540" y="341"/>
                    <a:pt x="2546" y="335"/>
                    <a:pt x="2546" y="328"/>
                  </a:cubicBezTo>
                  <a:cubicBezTo>
                    <a:pt x="2546" y="321"/>
                    <a:pt x="2540" y="315"/>
                    <a:pt x="2533" y="315"/>
                  </a:cubicBezTo>
                  <a:cubicBezTo>
                    <a:pt x="2526" y="315"/>
                    <a:pt x="2521" y="321"/>
                    <a:pt x="2521" y="328"/>
                  </a:cubicBezTo>
                  <a:cubicBezTo>
                    <a:pt x="2521" y="335"/>
                    <a:pt x="2526" y="341"/>
                    <a:pt x="2533" y="341"/>
                  </a:cubicBezTo>
                  <a:close/>
                  <a:moveTo>
                    <a:pt x="2573" y="341"/>
                  </a:moveTo>
                  <a:cubicBezTo>
                    <a:pt x="2580" y="341"/>
                    <a:pt x="2586" y="335"/>
                    <a:pt x="2586" y="328"/>
                  </a:cubicBezTo>
                  <a:cubicBezTo>
                    <a:pt x="2586" y="321"/>
                    <a:pt x="2580" y="315"/>
                    <a:pt x="2573" y="315"/>
                  </a:cubicBezTo>
                  <a:cubicBezTo>
                    <a:pt x="2566" y="315"/>
                    <a:pt x="2560" y="321"/>
                    <a:pt x="2560" y="328"/>
                  </a:cubicBezTo>
                  <a:cubicBezTo>
                    <a:pt x="2560" y="335"/>
                    <a:pt x="2566" y="341"/>
                    <a:pt x="2573" y="341"/>
                  </a:cubicBezTo>
                  <a:close/>
                  <a:moveTo>
                    <a:pt x="2612" y="341"/>
                  </a:moveTo>
                  <a:cubicBezTo>
                    <a:pt x="2619" y="341"/>
                    <a:pt x="2625" y="335"/>
                    <a:pt x="2625" y="328"/>
                  </a:cubicBezTo>
                  <a:cubicBezTo>
                    <a:pt x="2625" y="321"/>
                    <a:pt x="2619" y="315"/>
                    <a:pt x="2612" y="315"/>
                  </a:cubicBezTo>
                  <a:cubicBezTo>
                    <a:pt x="2605" y="315"/>
                    <a:pt x="2599" y="321"/>
                    <a:pt x="2599" y="328"/>
                  </a:cubicBezTo>
                  <a:cubicBezTo>
                    <a:pt x="2599" y="335"/>
                    <a:pt x="2605" y="341"/>
                    <a:pt x="2612" y="341"/>
                  </a:cubicBezTo>
                  <a:close/>
                  <a:moveTo>
                    <a:pt x="2652" y="341"/>
                  </a:moveTo>
                  <a:cubicBezTo>
                    <a:pt x="2659" y="341"/>
                    <a:pt x="2664" y="335"/>
                    <a:pt x="2664" y="328"/>
                  </a:cubicBezTo>
                  <a:cubicBezTo>
                    <a:pt x="2664" y="321"/>
                    <a:pt x="2659" y="315"/>
                    <a:pt x="2652" y="315"/>
                  </a:cubicBezTo>
                  <a:cubicBezTo>
                    <a:pt x="2645" y="315"/>
                    <a:pt x="2639" y="321"/>
                    <a:pt x="2639" y="328"/>
                  </a:cubicBezTo>
                  <a:cubicBezTo>
                    <a:pt x="2639" y="335"/>
                    <a:pt x="2645" y="341"/>
                    <a:pt x="2652" y="341"/>
                  </a:cubicBezTo>
                  <a:close/>
                  <a:moveTo>
                    <a:pt x="2691" y="341"/>
                  </a:moveTo>
                  <a:cubicBezTo>
                    <a:pt x="2698" y="341"/>
                    <a:pt x="2704" y="335"/>
                    <a:pt x="2704" y="328"/>
                  </a:cubicBezTo>
                  <a:cubicBezTo>
                    <a:pt x="2704" y="321"/>
                    <a:pt x="2698" y="315"/>
                    <a:pt x="2691" y="315"/>
                  </a:cubicBezTo>
                  <a:cubicBezTo>
                    <a:pt x="2684" y="315"/>
                    <a:pt x="2678" y="321"/>
                    <a:pt x="2678" y="328"/>
                  </a:cubicBezTo>
                  <a:cubicBezTo>
                    <a:pt x="2678" y="335"/>
                    <a:pt x="2684" y="341"/>
                    <a:pt x="2691" y="341"/>
                  </a:cubicBezTo>
                  <a:close/>
                  <a:moveTo>
                    <a:pt x="2730" y="341"/>
                  </a:moveTo>
                  <a:cubicBezTo>
                    <a:pt x="2738" y="341"/>
                    <a:pt x="2743" y="335"/>
                    <a:pt x="2743" y="328"/>
                  </a:cubicBezTo>
                  <a:cubicBezTo>
                    <a:pt x="2743" y="321"/>
                    <a:pt x="2738" y="315"/>
                    <a:pt x="2730" y="315"/>
                  </a:cubicBezTo>
                  <a:cubicBezTo>
                    <a:pt x="2723" y="315"/>
                    <a:pt x="2718" y="321"/>
                    <a:pt x="2718" y="328"/>
                  </a:cubicBezTo>
                  <a:cubicBezTo>
                    <a:pt x="2718" y="335"/>
                    <a:pt x="2723" y="341"/>
                    <a:pt x="2730" y="341"/>
                  </a:cubicBezTo>
                  <a:close/>
                  <a:moveTo>
                    <a:pt x="2770" y="341"/>
                  </a:moveTo>
                  <a:cubicBezTo>
                    <a:pt x="2777" y="341"/>
                    <a:pt x="2783" y="335"/>
                    <a:pt x="2783" y="328"/>
                  </a:cubicBezTo>
                  <a:cubicBezTo>
                    <a:pt x="2783" y="321"/>
                    <a:pt x="2777" y="315"/>
                    <a:pt x="2770" y="315"/>
                  </a:cubicBezTo>
                  <a:cubicBezTo>
                    <a:pt x="2763" y="315"/>
                    <a:pt x="2757" y="321"/>
                    <a:pt x="2757" y="328"/>
                  </a:cubicBezTo>
                  <a:cubicBezTo>
                    <a:pt x="2757" y="335"/>
                    <a:pt x="2763" y="341"/>
                    <a:pt x="2770" y="341"/>
                  </a:cubicBezTo>
                  <a:close/>
                  <a:moveTo>
                    <a:pt x="2809" y="341"/>
                  </a:moveTo>
                  <a:cubicBezTo>
                    <a:pt x="2816" y="341"/>
                    <a:pt x="2822" y="335"/>
                    <a:pt x="2822" y="328"/>
                  </a:cubicBezTo>
                  <a:cubicBezTo>
                    <a:pt x="2822" y="321"/>
                    <a:pt x="2816" y="315"/>
                    <a:pt x="2809" y="315"/>
                  </a:cubicBezTo>
                  <a:cubicBezTo>
                    <a:pt x="2802" y="315"/>
                    <a:pt x="2797" y="321"/>
                    <a:pt x="2797" y="328"/>
                  </a:cubicBezTo>
                  <a:cubicBezTo>
                    <a:pt x="2797" y="335"/>
                    <a:pt x="2802" y="341"/>
                    <a:pt x="2809" y="341"/>
                  </a:cubicBezTo>
                  <a:close/>
                  <a:moveTo>
                    <a:pt x="2849" y="341"/>
                  </a:moveTo>
                  <a:cubicBezTo>
                    <a:pt x="2856" y="341"/>
                    <a:pt x="2861" y="335"/>
                    <a:pt x="2861" y="328"/>
                  </a:cubicBezTo>
                  <a:cubicBezTo>
                    <a:pt x="2861" y="321"/>
                    <a:pt x="2856" y="315"/>
                    <a:pt x="2849" y="315"/>
                  </a:cubicBezTo>
                  <a:cubicBezTo>
                    <a:pt x="2842" y="315"/>
                    <a:pt x="2836" y="321"/>
                    <a:pt x="2836" y="328"/>
                  </a:cubicBezTo>
                  <a:cubicBezTo>
                    <a:pt x="2836" y="335"/>
                    <a:pt x="2842" y="341"/>
                    <a:pt x="2849" y="341"/>
                  </a:cubicBezTo>
                  <a:close/>
                  <a:moveTo>
                    <a:pt x="2888" y="341"/>
                  </a:moveTo>
                  <a:cubicBezTo>
                    <a:pt x="2895" y="341"/>
                    <a:pt x="2901" y="335"/>
                    <a:pt x="2901" y="328"/>
                  </a:cubicBezTo>
                  <a:cubicBezTo>
                    <a:pt x="2901" y="321"/>
                    <a:pt x="2895" y="315"/>
                    <a:pt x="2888" y="315"/>
                  </a:cubicBezTo>
                  <a:cubicBezTo>
                    <a:pt x="2881" y="315"/>
                    <a:pt x="2875" y="321"/>
                    <a:pt x="2875" y="328"/>
                  </a:cubicBezTo>
                  <a:cubicBezTo>
                    <a:pt x="2875" y="335"/>
                    <a:pt x="2881" y="341"/>
                    <a:pt x="2888" y="341"/>
                  </a:cubicBezTo>
                  <a:close/>
                  <a:moveTo>
                    <a:pt x="2928" y="341"/>
                  </a:moveTo>
                  <a:cubicBezTo>
                    <a:pt x="2935" y="341"/>
                    <a:pt x="2940" y="335"/>
                    <a:pt x="2940" y="328"/>
                  </a:cubicBezTo>
                  <a:cubicBezTo>
                    <a:pt x="2940" y="321"/>
                    <a:pt x="2935" y="315"/>
                    <a:pt x="2928" y="315"/>
                  </a:cubicBezTo>
                  <a:cubicBezTo>
                    <a:pt x="2921" y="315"/>
                    <a:pt x="2915" y="321"/>
                    <a:pt x="2915" y="328"/>
                  </a:cubicBezTo>
                  <a:cubicBezTo>
                    <a:pt x="2915" y="335"/>
                    <a:pt x="2921" y="341"/>
                    <a:pt x="2928" y="341"/>
                  </a:cubicBezTo>
                  <a:close/>
                  <a:moveTo>
                    <a:pt x="2967" y="341"/>
                  </a:moveTo>
                  <a:cubicBezTo>
                    <a:pt x="2974" y="341"/>
                    <a:pt x="2980" y="335"/>
                    <a:pt x="2980" y="328"/>
                  </a:cubicBezTo>
                  <a:cubicBezTo>
                    <a:pt x="2980" y="321"/>
                    <a:pt x="2974" y="315"/>
                    <a:pt x="2967" y="315"/>
                  </a:cubicBezTo>
                  <a:cubicBezTo>
                    <a:pt x="2960" y="315"/>
                    <a:pt x="2954" y="321"/>
                    <a:pt x="2954" y="328"/>
                  </a:cubicBezTo>
                  <a:cubicBezTo>
                    <a:pt x="2954" y="335"/>
                    <a:pt x="2960" y="341"/>
                    <a:pt x="2967" y="341"/>
                  </a:cubicBezTo>
                  <a:close/>
                  <a:moveTo>
                    <a:pt x="3006" y="341"/>
                  </a:moveTo>
                  <a:cubicBezTo>
                    <a:pt x="3013" y="341"/>
                    <a:pt x="3019" y="335"/>
                    <a:pt x="3019" y="328"/>
                  </a:cubicBezTo>
                  <a:cubicBezTo>
                    <a:pt x="3019" y="321"/>
                    <a:pt x="3013" y="315"/>
                    <a:pt x="3006" y="315"/>
                  </a:cubicBezTo>
                  <a:cubicBezTo>
                    <a:pt x="2999" y="315"/>
                    <a:pt x="2994" y="321"/>
                    <a:pt x="2994" y="328"/>
                  </a:cubicBezTo>
                  <a:cubicBezTo>
                    <a:pt x="2994" y="335"/>
                    <a:pt x="2999" y="341"/>
                    <a:pt x="3006" y="341"/>
                  </a:cubicBezTo>
                  <a:close/>
                  <a:moveTo>
                    <a:pt x="3046" y="341"/>
                  </a:moveTo>
                  <a:cubicBezTo>
                    <a:pt x="3053" y="341"/>
                    <a:pt x="3059" y="335"/>
                    <a:pt x="3059" y="328"/>
                  </a:cubicBezTo>
                  <a:cubicBezTo>
                    <a:pt x="3059" y="321"/>
                    <a:pt x="3053" y="315"/>
                    <a:pt x="3046" y="315"/>
                  </a:cubicBezTo>
                  <a:cubicBezTo>
                    <a:pt x="3039" y="315"/>
                    <a:pt x="3033" y="321"/>
                    <a:pt x="3033" y="328"/>
                  </a:cubicBezTo>
                  <a:cubicBezTo>
                    <a:pt x="3033" y="335"/>
                    <a:pt x="3039" y="341"/>
                    <a:pt x="3046" y="341"/>
                  </a:cubicBezTo>
                  <a:close/>
                  <a:moveTo>
                    <a:pt x="3085" y="341"/>
                  </a:moveTo>
                  <a:cubicBezTo>
                    <a:pt x="3092" y="341"/>
                    <a:pt x="3098" y="335"/>
                    <a:pt x="3098" y="328"/>
                  </a:cubicBezTo>
                  <a:cubicBezTo>
                    <a:pt x="3098" y="321"/>
                    <a:pt x="3092" y="315"/>
                    <a:pt x="3085" y="315"/>
                  </a:cubicBezTo>
                  <a:cubicBezTo>
                    <a:pt x="3078" y="315"/>
                    <a:pt x="3073" y="321"/>
                    <a:pt x="3073" y="328"/>
                  </a:cubicBezTo>
                  <a:cubicBezTo>
                    <a:pt x="3073" y="335"/>
                    <a:pt x="3078" y="341"/>
                    <a:pt x="3085" y="341"/>
                  </a:cubicBezTo>
                  <a:close/>
                  <a:moveTo>
                    <a:pt x="3125" y="341"/>
                  </a:moveTo>
                  <a:cubicBezTo>
                    <a:pt x="3132" y="341"/>
                    <a:pt x="3137" y="335"/>
                    <a:pt x="3137" y="328"/>
                  </a:cubicBezTo>
                  <a:cubicBezTo>
                    <a:pt x="3137" y="321"/>
                    <a:pt x="3132" y="315"/>
                    <a:pt x="3125" y="315"/>
                  </a:cubicBezTo>
                  <a:cubicBezTo>
                    <a:pt x="3118" y="315"/>
                    <a:pt x="3112" y="321"/>
                    <a:pt x="3112" y="328"/>
                  </a:cubicBezTo>
                  <a:cubicBezTo>
                    <a:pt x="3112" y="335"/>
                    <a:pt x="3118" y="341"/>
                    <a:pt x="3125" y="341"/>
                  </a:cubicBezTo>
                  <a:close/>
                  <a:moveTo>
                    <a:pt x="3164" y="341"/>
                  </a:moveTo>
                  <a:cubicBezTo>
                    <a:pt x="3171" y="341"/>
                    <a:pt x="3177" y="335"/>
                    <a:pt x="3177" y="328"/>
                  </a:cubicBezTo>
                  <a:cubicBezTo>
                    <a:pt x="3177" y="321"/>
                    <a:pt x="3171" y="315"/>
                    <a:pt x="3164" y="315"/>
                  </a:cubicBezTo>
                  <a:cubicBezTo>
                    <a:pt x="3157" y="315"/>
                    <a:pt x="3151" y="321"/>
                    <a:pt x="3151" y="328"/>
                  </a:cubicBezTo>
                  <a:cubicBezTo>
                    <a:pt x="3151" y="335"/>
                    <a:pt x="3157" y="341"/>
                    <a:pt x="3164" y="341"/>
                  </a:cubicBezTo>
                  <a:close/>
                  <a:moveTo>
                    <a:pt x="3204" y="341"/>
                  </a:moveTo>
                  <a:cubicBezTo>
                    <a:pt x="3211" y="341"/>
                    <a:pt x="3216" y="335"/>
                    <a:pt x="3216" y="328"/>
                  </a:cubicBezTo>
                  <a:cubicBezTo>
                    <a:pt x="3216" y="321"/>
                    <a:pt x="3211" y="315"/>
                    <a:pt x="3204" y="315"/>
                  </a:cubicBezTo>
                  <a:cubicBezTo>
                    <a:pt x="3197" y="315"/>
                    <a:pt x="3191" y="321"/>
                    <a:pt x="3191" y="328"/>
                  </a:cubicBezTo>
                  <a:cubicBezTo>
                    <a:pt x="3191" y="335"/>
                    <a:pt x="3197" y="341"/>
                    <a:pt x="3204" y="341"/>
                  </a:cubicBezTo>
                  <a:close/>
                  <a:moveTo>
                    <a:pt x="3243" y="341"/>
                  </a:moveTo>
                  <a:cubicBezTo>
                    <a:pt x="3250" y="341"/>
                    <a:pt x="3256" y="335"/>
                    <a:pt x="3256" y="328"/>
                  </a:cubicBezTo>
                  <a:cubicBezTo>
                    <a:pt x="3256" y="321"/>
                    <a:pt x="3250" y="315"/>
                    <a:pt x="3243" y="315"/>
                  </a:cubicBezTo>
                  <a:cubicBezTo>
                    <a:pt x="3236" y="315"/>
                    <a:pt x="3230" y="321"/>
                    <a:pt x="3230" y="328"/>
                  </a:cubicBezTo>
                  <a:cubicBezTo>
                    <a:pt x="3230" y="335"/>
                    <a:pt x="3236" y="341"/>
                    <a:pt x="3243" y="341"/>
                  </a:cubicBezTo>
                  <a:close/>
                  <a:moveTo>
                    <a:pt x="3282" y="341"/>
                  </a:moveTo>
                  <a:cubicBezTo>
                    <a:pt x="3289" y="341"/>
                    <a:pt x="3295" y="335"/>
                    <a:pt x="3295" y="328"/>
                  </a:cubicBezTo>
                  <a:cubicBezTo>
                    <a:pt x="3295" y="321"/>
                    <a:pt x="3289" y="315"/>
                    <a:pt x="3282" y="315"/>
                  </a:cubicBezTo>
                  <a:cubicBezTo>
                    <a:pt x="3275" y="315"/>
                    <a:pt x="3270" y="321"/>
                    <a:pt x="3270" y="328"/>
                  </a:cubicBezTo>
                  <a:cubicBezTo>
                    <a:pt x="3270" y="335"/>
                    <a:pt x="3275" y="341"/>
                    <a:pt x="3282" y="341"/>
                  </a:cubicBezTo>
                  <a:close/>
                  <a:moveTo>
                    <a:pt x="3322" y="341"/>
                  </a:moveTo>
                  <a:cubicBezTo>
                    <a:pt x="3329" y="341"/>
                    <a:pt x="3335" y="335"/>
                    <a:pt x="3335" y="328"/>
                  </a:cubicBezTo>
                  <a:cubicBezTo>
                    <a:pt x="3335" y="321"/>
                    <a:pt x="3329" y="315"/>
                    <a:pt x="3322" y="315"/>
                  </a:cubicBezTo>
                  <a:cubicBezTo>
                    <a:pt x="3315" y="315"/>
                    <a:pt x="3309" y="321"/>
                    <a:pt x="3309" y="328"/>
                  </a:cubicBezTo>
                  <a:cubicBezTo>
                    <a:pt x="3309" y="335"/>
                    <a:pt x="3315" y="341"/>
                    <a:pt x="3322" y="341"/>
                  </a:cubicBezTo>
                  <a:close/>
                  <a:moveTo>
                    <a:pt x="3361" y="341"/>
                  </a:moveTo>
                  <a:cubicBezTo>
                    <a:pt x="3368" y="341"/>
                    <a:pt x="3374" y="335"/>
                    <a:pt x="3374" y="328"/>
                  </a:cubicBezTo>
                  <a:cubicBezTo>
                    <a:pt x="3374" y="321"/>
                    <a:pt x="3368" y="315"/>
                    <a:pt x="3361" y="315"/>
                  </a:cubicBezTo>
                  <a:cubicBezTo>
                    <a:pt x="3354" y="315"/>
                    <a:pt x="3348" y="321"/>
                    <a:pt x="3348" y="328"/>
                  </a:cubicBezTo>
                  <a:cubicBezTo>
                    <a:pt x="3348" y="335"/>
                    <a:pt x="3354" y="341"/>
                    <a:pt x="3361" y="341"/>
                  </a:cubicBezTo>
                  <a:close/>
                  <a:moveTo>
                    <a:pt x="3401" y="341"/>
                  </a:moveTo>
                  <a:cubicBezTo>
                    <a:pt x="3408" y="341"/>
                    <a:pt x="3413" y="335"/>
                    <a:pt x="3413" y="328"/>
                  </a:cubicBezTo>
                  <a:cubicBezTo>
                    <a:pt x="3413" y="321"/>
                    <a:pt x="3408" y="315"/>
                    <a:pt x="3401" y="315"/>
                  </a:cubicBezTo>
                  <a:cubicBezTo>
                    <a:pt x="3394" y="315"/>
                    <a:pt x="3388" y="321"/>
                    <a:pt x="3388" y="328"/>
                  </a:cubicBezTo>
                  <a:cubicBezTo>
                    <a:pt x="3388" y="335"/>
                    <a:pt x="3394" y="341"/>
                    <a:pt x="3401" y="341"/>
                  </a:cubicBezTo>
                  <a:close/>
                  <a:moveTo>
                    <a:pt x="3440" y="341"/>
                  </a:moveTo>
                  <a:cubicBezTo>
                    <a:pt x="3447" y="341"/>
                    <a:pt x="3453" y="335"/>
                    <a:pt x="3453" y="328"/>
                  </a:cubicBezTo>
                  <a:cubicBezTo>
                    <a:pt x="3453" y="321"/>
                    <a:pt x="3447" y="315"/>
                    <a:pt x="3440" y="315"/>
                  </a:cubicBezTo>
                  <a:cubicBezTo>
                    <a:pt x="3433" y="315"/>
                    <a:pt x="3427" y="321"/>
                    <a:pt x="3427" y="328"/>
                  </a:cubicBezTo>
                  <a:cubicBezTo>
                    <a:pt x="3427" y="335"/>
                    <a:pt x="3433" y="341"/>
                    <a:pt x="3440" y="341"/>
                  </a:cubicBezTo>
                  <a:close/>
                  <a:moveTo>
                    <a:pt x="3480" y="341"/>
                  </a:moveTo>
                  <a:cubicBezTo>
                    <a:pt x="3487" y="341"/>
                    <a:pt x="3492" y="335"/>
                    <a:pt x="3492" y="328"/>
                  </a:cubicBezTo>
                  <a:cubicBezTo>
                    <a:pt x="3492" y="321"/>
                    <a:pt x="3487" y="315"/>
                    <a:pt x="3480" y="315"/>
                  </a:cubicBezTo>
                  <a:cubicBezTo>
                    <a:pt x="3472" y="315"/>
                    <a:pt x="3467" y="321"/>
                    <a:pt x="3467" y="328"/>
                  </a:cubicBezTo>
                  <a:cubicBezTo>
                    <a:pt x="3467" y="335"/>
                    <a:pt x="3472" y="341"/>
                    <a:pt x="3480" y="341"/>
                  </a:cubicBezTo>
                  <a:close/>
                  <a:moveTo>
                    <a:pt x="3519" y="315"/>
                  </a:moveTo>
                  <a:cubicBezTo>
                    <a:pt x="3512" y="315"/>
                    <a:pt x="3506" y="321"/>
                    <a:pt x="3506" y="328"/>
                  </a:cubicBezTo>
                  <a:cubicBezTo>
                    <a:pt x="3506" y="335"/>
                    <a:pt x="3512" y="341"/>
                    <a:pt x="3519" y="341"/>
                  </a:cubicBezTo>
                  <a:cubicBezTo>
                    <a:pt x="3526" y="341"/>
                    <a:pt x="3532" y="335"/>
                    <a:pt x="3532" y="328"/>
                  </a:cubicBezTo>
                  <a:cubicBezTo>
                    <a:pt x="3532" y="321"/>
                    <a:pt x="3526" y="315"/>
                    <a:pt x="3519" y="315"/>
                  </a:cubicBezTo>
                  <a:close/>
                  <a:moveTo>
                    <a:pt x="3558" y="315"/>
                  </a:moveTo>
                  <a:cubicBezTo>
                    <a:pt x="3551" y="315"/>
                    <a:pt x="3546" y="321"/>
                    <a:pt x="3546" y="328"/>
                  </a:cubicBezTo>
                  <a:cubicBezTo>
                    <a:pt x="3546" y="335"/>
                    <a:pt x="3551" y="341"/>
                    <a:pt x="3558" y="341"/>
                  </a:cubicBezTo>
                  <a:cubicBezTo>
                    <a:pt x="3565" y="341"/>
                    <a:pt x="3571" y="335"/>
                    <a:pt x="3571" y="328"/>
                  </a:cubicBezTo>
                  <a:cubicBezTo>
                    <a:pt x="3571" y="321"/>
                    <a:pt x="3565" y="315"/>
                    <a:pt x="3558" y="315"/>
                  </a:cubicBezTo>
                  <a:close/>
                  <a:moveTo>
                    <a:pt x="3598" y="315"/>
                  </a:moveTo>
                  <a:cubicBezTo>
                    <a:pt x="3591" y="315"/>
                    <a:pt x="3585" y="321"/>
                    <a:pt x="3585" y="328"/>
                  </a:cubicBezTo>
                  <a:cubicBezTo>
                    <a:pt x="3585" y="335"/>
                    <a:pt x="3591" y="341"/>
                    <a:pt x="3598" y="341"/>
                  </a:cubicBezTo>
                  <a:cubicBezTo>
                    <a:pt x="3605" y="341"/>
                    <a:pt x="3611" y="335"/>
                    <a:pt x="3611" y="328"/>
                  </a:cubicBezTo>
                  <a:cubicBezTo>
                    <a:pt x="3611" y="321"/>
                    <a:pt x="3605" y="315"/>
                    <a:pt x="3598" y="315"/>
                  </a:cubicBezTo>
                  <a:close/>
                  <a:moveTo>
                    <a:pt x="89" y="380"/>
                  </a:moveTo>
                  <a:cubicBezTo>
                    <a:pt x="96" y="380"/>
                    <a:pt x="102" y="375"/>
                    <a:pt x="102" y="367"/>
                  </a:cubicBezTo>
                  <a:cubicBezTo>
                    <a:pt x="102" y="360"/>
                    <a:pt x="96" y="355"/>
                    <a:pt x="89" y="355"/>
                  </a:cubicBezTo>
                  <a:cubicBezTo>
                    <a:pt x="82" y="355"/>
                    <a:pt x="76" y="360"/>
                    <a:pt x="76" y="367"/>
                  </a:cubicBezTo>
                  <a:cubicBezTo>
                    <a:pt x="76" y="375"/>
                    <a:pt x="82" y="380"/>
                    <a:pt x="89" y="380"/>
                  </a:cubicBezTo>
                  <a:close/>
                  <a:moveTo>
                    <a:pt x="128" y="380"/>
                  </a:moveTo>
                  <a:cubicBezTo>
                    <a:pt x="136" y="380"/>
                    <a:pt x="141" y="375"/>
                    <a:pt x="141" y="367"/>
                  </a:cubicBezTo>
                  <a:cubicBezTo>
                    <a:pt x="141" y="360"/>
                    <a:pt x="136" y="355"/>
                    <a:pt x="128" y="355"/>
                  </a:cubicBezTo>
                  <a:cubicBezTo>
                    <a:pt x="121" y="355"/>
                    <a:pt x="116" y="360"/>
                    <a:pt x="116" y="367"/>
                  </a:cubicBezTo>
                  <a:cubicBezTo>
                    <a:pt x="116" y="375"/>
                    <a:pt x="121" y="380"/>
                    <a:pt x="128" y="380"/>
                  </a:cubicBezTo>
                  <a:close/>
                  <a:moveTo>
                    <a:pt x="168" y="380"/>
                  </a:moveTo>
                  <a:cubicBezTo>
                    <a:pt x="175" y="380"/>
                    <a:pt x="181" y="375"/>
                    <a:pt x="181" y="367"/>
                  </a:cubicBezTo>
                  <a:cubicBezTo>
                    <a:pt x="181" y="360"/>
                    <a:pt x="175" y="355"/>
                    <a:pt x="168" y="355"/>
                  </a:cubicBezTo>
                  <a:cubicBezTo>
                    <a:pt x="161" y="355"/>
                    <a:pt x="155" y="360"/>
                    <a:pt x="155" y="367"/>
                  </a:cubicBezTo>
                  <a:cubicBezTo>
                    <a:pt x="155" y="375"/>
                    <a:pt x="161" y="380"/>
                    <a:pt x="168" y="380"/>
                  </a:cubicBezTo>
                  <a:close/>
                  <a:moveTo>
                    <a:pt x="207" y="380"/>
                  </a:moveTo>
                  <a:cubicBezTo>
                    <a:pt x="214" y="380"/>
                    <a:pt x="220" y="375"/>
                    <a:pt x="220" y="367"/>
                  </a:cubicBezTo>
                  <a:cubicBezTo>
                    <a:pt x="220" y="360"/>
                    <a:pt x="214" y="355"/>
                    <a:pt x="207" y="355"/>
                  </a:cubicBezTo>
                  <a:cubicBezTo>
                    <a:pt x="200" y="355"/>
                    <a:pt x="195" y="360"/>
                    <a:pt x="195" y="367"/>
                  </a:cubicBezTo>
                  <a:cubicBezTo>
                    <a:pt x="195" y="375"/>
                    <a:pt x="200" y="380"/>
                    <a:pt x="207" y="380"/>
                  </a:cubicBezTo>
                  <a:close/>
                  <a:moveTo>
                    <a:pt x="247" y="380"/>
                  </a:moveTo>
                  <a:cubicBezTo>
                    <a:pt x="254" y="380"/>
                    <a:pt x="259" y="375"/>
                    <a:pt x="259" y="367"/>
                  </a:cubicBezTo>
                  <a:cubicBezTo>
                    <a:pt x="259" y="360"/>
                    <a:pt x="254" y="355"/>
                    <a:pt x="247" y="355"/>
                  </a:cubicBezTo>
                  <a:cubicBezTo>
                    <a:pt x="240" y="355"/>
                    <a:pt x="234" y="360"/>
                    <a:pt x="234" y="367"/>
                  </a:cubicBezTo>
                  <a:cubicBezTo>
                    <a:pt x="234" y="375"/>
                    <a:pt x="240" y="380"/>
                    <a:pt x="247" y="380"/>
                  </a:cubicBezTo>
                  <a:close/>
                  <a:moveTo>
                    <a:pt x="286" y="380"/>
                  </a:moveTo>
                  <a:cubicBezTo>
                    <a:pt x="293" y="380"/>
                    <a:pt x="299" y="375"/>
                    <a:pt x="299" y="367"/>
                  </a:cubicBezTo>
                  <a:cubicBezTo>
                    <a:pt x="299" y="360"/>
                    <a:pt x="293" y="355"/>
                    <a:pt x="286" y="355"/>
                  </a:cubicBezTo>
                  <a:cubicBezTo>
                    <a:pt x="279" y="355"/>
                    <a:pt x="273" y="360"/>
                    <a:pt x="273" y="367"/>
                  </a:cubicBezTo>
                  <a:cubicBezTo>
                    <a:pt x="273" y="375"/>
                    <a:pt x="279" y="380"/>
                    <a:pt x="286" y="380"/>
                  </a:cubicBezTo>
                  <a:close/>
                  <a:moveTo>
                    <a:pt x="326" y="380"/>
                  </a:moveTo>
                  <a:cubicBezTo>
                    <a:pt x="333" y="380"/>
                    <a:pt x="338" y="375"/>
                    <a:pt x="338" y="367"/>
                  </a:cubicBezTo>
                  <a:cubicBezTo>
                    <a:pt x="338" y="360"/>
                    <a:pt x="333" y="355"/>
                    <a:pt x="326" y="355"/>
                  </a:cubicBezTo>
                  <a:cubicBezTo>
                    <a:pt x="319" y="355"/>
                    <a:pt x="313" y="360"/>
                    <a:pt x="313" y="367"/>
                  </a:cubicBezTo>
                  <a:cubicBezTo>
                    <a:pt x="313" y="375"/>
                    <a:pt x="319" y="380"/>
                    <a:pt x="326" y="380"/>
                  </a:cubicBezTo>
                  <a:close/>
                  <a:moveTo>
                    <a:pt x="365" y="380"/>
                  </a:moveTo>
                  <a:cubicBezTo>
                    <a:pt x="372" y="380"/>
                    <a:pt x="378" y="375"/>
                    <a:pt x="378" y="367"/>
                  </a:cubicBezTo>
                  <a:cubicBezTo>
                    <a:pt x="378" y="360"/>
                    <a:pt x="372" y="355"/>
                    <a:pt x="365" y="355"/>
                  </a:cubicBezTo>
                  <a:cubicBezTo>
                    <a:pt x="358" y="355"/>
                    <a:pt x="352" y="360"/>
                    <a:pt x="352" y="367"/>
                  </a:cubicBezTo>
                  <a:cubicBezTo>
                    <a:pt x="352" y="375"/>
                    <a:pt x="358" y="380"/>
                    <a:pt x="365" y="380"/>
                  </a:cubicBezTo>
                  <a:close/>
                  <a:moveTo>
                    <a:pt x="404" y="380"/>
                  </a:moveTo>
                  <a:cubicBezTo>
                    <a:pt x="411" y="380"/>
                    <a:pt x="417" y="375"/>
                    <a:pt x="417" y="367"/>
                  </a:cubicBezTo>
                  <a:cubicBezTo>
                    <a:pt x="417" y="360"/>
                    <a:pt x="411" y="355"/>
                    <a:pt x="404" y="355"/>
                  </a:cubicBezTo>
                  <a:cubicBezTo>
                    <a:pt x="397" y="355"/>
                    <a:pt x="392" y="360"/>
                    <a:pt x="392" y="367"/>
                  </a:cubicBezTo>
                  <a:cubicBezTo>
                    <a:pt x="392" y="375"/>
                    <a:pt x="397" y="380"/>
                    <a:pt x="404" y="380"/>
                  </a:cubicBezTo>
                  <a:close/>
                  <a:moveTo>
                    <a:pt x="444" y="380"/>
                  </a:moveTo>
                  <a:cubicBezTo>
                    <a:pt x="451" y="380"/>
                    <a:pt x="457" y="375"/>
                    <a:pt x="457" y="367"/>
                  </a:cubicBezTo>
                  <a:cubicBezTo>
                    <a:pt x="457" y="360"/>
                    <a:pt x="451" y="355"/>
                    <a:pt x="444" y="355"/>
                  </a:cubicBezTo>
                  <a:cubicBezTo>
                    <a:pt x="437" y="355"/>
                    <a:pt x="431" y="360"/>
                    <a:pt x="431" y="367"/>
                  </a:cubicBezTo>
                  <a:cubicBezTo>
                    <a:pt x="431" y="375"/>
                    <a:pt x="437" y="380"/>
                    <a:pt x="444" y="380"/>
                  </a:cubicBezTo>
                  <a:close/>
                  <a:moveTo>
                    <a:pt x="483" y="380"/>
                  </a:moveTo>
                  <a:cubicBezTo>
                    <a:pt x="490" y="380"/>
                    <a:pt x="496" y="375"/>
                    <a:pt x="496" y="367"/>
                  </a:cubicBezTo>
                  <a:cubicBezTo>
                    <a:pt x="496" y="360"/>
                    <a:pt x="490" y="355"/>
                    <a:pt x="483" y="355"/>
                  </a:cubicBezTo>
                  <a:cubicBezTo>
                    <a:pt x="476" y="355"/>
                    <a:pt x="471" y="360"/>
                    <a:pt x="471" y="367"/>
                  </a:cubicBezTo>
                  <a:cubicBezTo>
                    <a:pt x="471" y="375"/>
                    <a:pt x="476" y="380"/>
                    <a:pt x="483" y="380"/>
                  </a:cubicBezTo>
                  <a:close/>
                  <a:moveTo>
                    <a:pt x="523" y="380"/>
                  </a:moveTo>
                  <a:cubicBezTo>
                    <a:pt x="530" y="380"/>
                    <a:pt x="535" y="375"/>
                    <a:pt x="535" y="367"/>
                  </a:cubicBezTo>
                  <a:cubicBezTo>
                    <a:pt x="535" y="360"/>
                    <a:pt x="530" y="355"/>
                    <a:pt x="523" y="355"/>
                  </a:cubicBezTo>
                  <a:cubicBezTo>
                    <a:pt x="516" y="355"/>
                    <a:pt x="510" y="360"/>
                    <a:pt x="510" y="367"/>
                  </a:cubicBezTo>
                  <a:cubicBezTo>
                    <a:pt x="510" y="375"/>
                    <a:pt x="516" y="380"/>
                    <a:pt x="523" y="380"/>
                  </a:cubicBezTo>
                  <a:close/>
                  <a:moveTo>
                    <a:pt x="562" y="380"/>
                  </a:moveTo>
                  <a:cubicBezTo>
                    <a:pt x="569" y="380"/>
                    <a:pt x="575" y="375"/>
                    <a:pt x="575" y="367"/>
                  </a:cubicBezTo>
                  <a:cubicBezTo>
                    <a:pt x="575" y="360"/>
                    <a:pt x="569" y="355"/>
                    <a:pt x="562" y="355"/>
                  </a:cubicBezTo>
                  <a:cubicBezTo>
                    <a:pt x="555" y="355"/>
                    <a:pt x="549" y="360"/>
                    <a:pt x="549" y="367"/>
                  </a:cubicBezTo>
                  <a:cubicBezTo>
                    <a:pt x="549" y="375"/>
                    <a:pt x="555" y="380"/>
                    <a:pt x="562" y="380"/>
                  </a:cubicBezTo>
                  <a:close/>
                  <a:moveTo>
                    <a:pt x="602" y="380"/>
                  </a:moveTo>
                  <a:cubicBezTo>
                    <a:pt x="609" y="380"/>
                    <a:pt x="614" y="375"/>
                    <a:pt x="614" y="367"/>
                  </a:cubicBezTo>
                  <a:cubicBezTo>
                    <a:pt x="614" y="360"/>
                    <a:pt x="609" y="355"/>
                    <a:pt x="602" y="355"/>
                  </a:cubicBezTo>
                  <a:cubicBezTo>
                    <a:pt x="595" y="355"/>
                    <a:pt x="589" y="360"/>
                    <a:pt x="589" y="367"/>
                  </a:cubicBezTo>
                  <a:cubicBezTo>
                    <a:pt x="589" y="375"/>
                    <a:pt x="595" y="380"/>
                    <a:pt x="602" y="380"/>
                  </a:cubicBezTo>
                  <a:close/>
                  <a:moveTo>
                    <a:pt x="641" y="380"/>
                  </a:moveTo>
                  <a:cubicBezTo>
                    <a:pt x="648" y="380"/>
                    <a:pt x="654" y="375"/>
                    <a:pt x="654" y="367"/>
                  </a:cubicBezTo>
                  <a:cubicBezTo>
                    <a:pt x="654" y="360"/>
                    <a:pt x="648" y="355"/>
                    <a:pt x="641" y="355"/>
                  </a:cubicBezTo>
                  <a:cubicBezTo>
                    <a:pt x="634" y="355"/>
                    <a:pt x="628" y="360"/>
                    <a:pt x="628" y="367"/>
                  </a:cubicBezTo>
                  <a:cubicBezTo>
                    <a:pt x="628" y="375"/>
                    <a:pt x="634" y="380"/>
                    <a:pt x="641" y="380"/>
                  </a:cubicBezTo>
                  <a:close/>
                  <a:moveTo>
                    <a:pt x="680" y="380"/>
                  </a:moveTo>
                  <a:cubicBezTo>
                    <a:pt x="687" y="380"/>
                    <a:pt x="693" y="375"/>
                    <a:pt x="693" y="367"/>
                  </a:cubicBezTo>
                  <a:cubicBezTo>
                    <a:pt x="693" y="360"/>
                    <a:pt x="687" y="355"/>
                    <a:pt x="680" y="355"/>
                  </a:cubicBezTo>
                  <a:cubicBezTo>
                    <a:pt x="673" y="355"/>
                    <a:pt x="668" y="360"/>
                    <a:pt x="668" y="367"/>
                  </a:cubicBezTo>
                  <a:cubicBezTo>
                    <a:pt x="668" y="375"/>
                    <a:pt x="673" y="380"/>
                    <a:pt x="680" y="380"/>
                  </a:cubicBezTo>
                  <a:close/>
                  <a:moveTo>
                    <a:pt x="720" y="380"/>
                  </a:moveTo>
                  <a:cubicBezTo>
                    <a:pt x="727" y="380"/>
                    <a:pt x="733" y="375"/>
                    <a:pt x="733" y="367"/>
                  </a:cubicBezTo>
                  <a:cubicBezTo>
                    <a:pt x="733" y="360"/>
                    <a:pt x="727" y="355"/>
                    <a:pt x="720" y="355"/>
                  </a:cubicBezTo>
                  <a:cubicBezTo>
                    <a:pt x="713" y="355"/>
                    <a:pt x="707" y="360"/>
                    <a:pt x="707" y="367"/>
                  </a:cubicBezTo>
                  <a:cubicBezTo>
                    <a:pt x="707" y="375"/>
                    <a:pt x="713" y="380"/>
                    <a:pt x="720" y="380"/>
                  </a:cubicBezTo>
                  <a:close/>
                  <a:moveTo>
                    <a:pt x="759" y="380"/>
                  </a:moveTo>
                  <a:cubicBezTo>
                    <a:pt x="766" y="380"/>
                    <a:pt x="772" y="375"/>
                    <a:pt x="772" y="367"/>
                  </a:cubicBezTo>
                  <a:cubicBezTo>
                    <a:pt x="772" y="360"/>
                    <a:pt x="766" y="355"/>
                    <a:pt x="759" y="355"/>
                  </a:cubicBezTo>
                  <a:cubicBezTo>
                    <a:pt x="752" y="355"/>
                    <a:pt x="747" y="360"/>
                    <a:pt x="747" y="367"/>
                  </a:cubicBezTo>
                  <a:cubicBezTo>
                    <a:pt x="747" y="375"/>
                    <a:pt x="752" y="380"/>
                    <a:pt x="759" y="380"/>
                  </a:cubicBezTo>
                  <a:close/>
                  <a:moveTo>
                    <a:pt x="799" y="380"/>
                  </a:moveTo>
                  <a:cubicBezTo>
                    <a:pt x="806" y="380"/>
                    <a:pt x="811" y="375"/>
                    <a:pt x="811" y="367"/>
                  </a:cubicBezTo>
                  <a:cubicBezTo>
                    <a:pt x="811" y="360"/>
                    <a:pt x="806" y="355"/>
                    <a:pt x="799" y="355"/>
                  </a:cubicBezTo>
                  <a:cubicBezTo>
                    <a:pt x="792" y="355"/>
                    <a:pt x="786" y="360"/>
                    <a:pt x="786" y="367"/>
                  </a:cubicBezTo>
                  <a:cubicBezTo>
                    <a:pt x="786" y="375"/>
                    <a:pt x="792" y="380"/>
                    <a:pt x="799" y="380"/>
                  </a:cubicBezTo>
                  <a:close/>
                  <a:moveTo>
                    <a:pt x="838" y="380"/>
                  </a:moveTo>
                  <a:cubicBezTo>
                    <a:pt x="845" y="380"/>
                    <a:pt x="851" y="375"/>
                    <a:pt x="851" y="367"/>
                  </a:cubicBezTo>
                  <a:cubicBezTo>
                    <a:pt x="851" y="360"/>
                    <a:pt x="845" y="355"/>
                    <a:pt x="838" y="355"/>
                  </a:cubicBezTo>
                  <a:cubicBezTo>
                    <a:pt x="831" y="355"/>
                    <a:pt x="825" y="360"/>
                    <a:pt x="825" y="367"/>
                  </a:cubicBezTo>
                  <a:cubicBezTo>
                    <a:pt x="825" y="375"/>
                    <a:pt x="831" y="380"/>
                    <a:pt x="838" y="380"/>
                  </a:cubicBezTo>
                  <a:close/>
                  <a:moveTo>
                    <a:pt x="956" y="380"/>
                  </a:moveTo>
                  <a:cubicBezTo>
                    <a:pt x="963" y="380"/>
                    <a:pt x="969" y="375"/>
                    <a:pt x="969" y="367"/>
                  </a:cubicBezTo>
                  <a:cubicBezTo>
                    <a:pt x="969" y="360"/>
                    <a:pt x="963" y="355"/>
                    <a:pt x="956" y="355"/>
                  </a:cubicBezTo>
                  <a:cubicBezTo>
                    <a:pt x="949" y="355"/>
                    <a:pt x="944" y="360"/>
                    <a:pt x="944" y="367"/>
                  </a:cubicBezTo>
                  <a:cubicBezTo>
                    <a:pt x="944" y="375"/>
                    <a:pt x="949" y="380"/>
                    <a:pt x="956" y="380"/>
                  </a:cubicBezTo>
                  <a:close/>
                  <a:moveTo>
                    <a:pt x="996" y="380"/>
                  </a:moveTo>
                  <a:cubicBezTo>
                    <a:pt x="1003" y="380"/>
                    <a:pt x="1009" y="375"/>
                    <a:pt x="1009" y="367"/>
                  </a:cubicBezTo>
                  <a:cubicBezTo>
                    <a:pt x="1009" y="360"/>
                    <a:pt x="1003" y="355"/>
                    <a:pt x="996" y="355"/>
                  </a:cubicBezTo>
                  <a:cubicBezTo>
                    <a:pt x="989" y="355"/>
                    <a:pt x="983" y="360"/>
                    <a:pt x="983" y="367"/>
                  </a:cubicBezTo>
                  <a:cubicBezTo>
                    <a:pt x="983" y="375"/>
                    <a:pt x="989" y="380"/>
                    <a:pt x="996" y="380"/>
                  </a:cubicBezTo>
                  <a:close/>
                  <a:moveTo>
                    <a:pt x="1193" y="380"/>
                  </a:moveTo>
                  <a:cubicBezTo>
                    <a:pt x="1200" y="380"/>
                    <a:pt x="1206" y="375"/>
                    <a:pt x="1206" y="367"/>
                  </a:cubicBezTo>
                  <a:cubicBezTo>
                    <a:pt x="1206" y="360"/>
                    <a:pt x="1200" y="355"/>
                    <a:pt x="1193" y="355"/>
                  </a:cubicBezTo>
                  <a:cubicBezTo>
                    <a:pt x="1186" y="355"/>
                    <a:pt x="1180" y="360"/>
                    <a:pt x="1180" y="367"/>
                  </a:cubicBezTo>
                  <a:cubicBezTo>
                    <a:pt x="1180" y="375"/>
                    <a:pt x="1186" y="380"/>
                    <a:pt x="1193" y="380"/>
                  </a:cubicBezTo>
                  <a:close/>
                  <a:moveTo>
                    <a:pt x="1232" y="380"/>
                  </a:moveTo>
                  <a:cubicBezTo>
                    <a:pt x="1239" y="380"/>
                    <a:pt x="1245" y="375"/>
                    <a:pt x="1245" y="367"/>
                  </a:cubicBezTo>
                  <a:cubicBezTo>
                    <a:pt x="1245" y="360"/>
                    <a:pt x="1239" y="355"/>
                    <a:pt x="1232" y="355"/>
                  </a:cubicBezTo>
                  <a:cubicBezTo>
                    <a:pt x="1225" y="355"/>
                    <a:pt x="1220" y="360"/>
                    <a:pt x="1220" y="367"/>
                  </a:cubicBezTo>
                  <a:cubicBezTo>
                    <a:pt x="1220" y="375"/>
                    <a:pt x="1225" y="380"/>
                    <a:pt x="1232" y="380"/>
                  </a:cubicBezTo>
                  <a:close/>
                  <a:moveTo>
                    <a:pt x="1272" y="380"/>
                  </a:moveTo>
                  <a:cubicBezTo>
                    <a:pt x="1279" y="380"/>
                    <a:pt x="1285" y="375"/>
                    <a:pt x="1285" y="367"/>
                  </a:cubicBezTo>
                  <a:cubicBezTo>
                    <a:pt x="1285" y="360"/>
                    <a:pt x="1279" y="355"/>
                    <a:pt x="1272" y="355"/>
                  </a:cubicBezTo>
                  <a:cubicBezTo>
                    <a:pt x="1265" y="355"/>
                    <a:pt x="1259" y="360"/>
                    <a:pt x="1259" y="367"/>
                  </a:cubicBezTo>
                  <a:cubicBezTo>
                    <a:pt x="1259" y="375"/>
                    <a:pt x="1265" y="380"/>
                    <a:pt x="1272" y="380"/>
                  </a:cubicBezTo>
                  <a:close/>
                  <a:moveTo>
                    <a:pt x="1508" y="355"/>
                  </a:moveTo>
                  <a:cubicBezTo>
                    <a:pt x="1501" y="355"/>
                    <a:pt x="1496" y="360"/>
                    <a:pt x="1496" y="367"/>
                  </a:cubicBezTo>
                  <a:cubicBezTo>
                    <a:pt x="1496" y="375"/>
                    <a:pt x="1501" y="380"/>
                    <a:pt x="1508" y="380"/>
                  </a:cubicBezTo>
                  <a:cubicBezTo>
                    <a:pt x="1515" y="380"/>
                    <a:pt x="1521" y="375"/>
                    <a:pt x="1521" y="367"/>
                  </a:cubicBezTo>
                  <a:cubicBezTo>
                    <a:pt x="1521" y="360"/>
                    <a:pt x="1515" y="355"/>
                    <a:pt x="1508" y="355"/>
                  </a:cubicBezTo>
                  <a:close/>
                  <a:moveTo>
                    <a:pt x="1824" y="380"/>
                  </a:moveTo>
                  <a:cubicBezTo>
                    <a:pt x="1831" y="380"/>
                    <a:pt x="1836" y="375"/>
                    <a:pt x="1836" y="367"/>
                  </a:cubicBezTo>
                  <a:cubicBezTo>
                    <a:pt x="1836" y="360"/>
                    <a:pt x="1831" y="355"/>
                    <a:pt x="1824" y="355"/>
                  </a:cubicBezTo>
                  <a:cubicBezTo>
                    <a:pt x="1817" y="355"/>
                    <a:pt x="1811" y="360"/>
                    <a:pt x="1811" y="367"/>
                  </a:cubicBezTo>
                  <a:cubicBezTo>
                    <a:pt x="1811" y="375"/>
                    <a:pt x="1817" y="380"/>
                    <a:pt x="1824" y="380"/>
                  </a:cubicBezTo>
                  <a:close/>
                  <a:moveTo>
                    <a:pt x="1863" y="380"/>
                  </a:moveTo>
                  <a:cubicBezTo>
                    <a:pt x="1870" y="380"/>
                    <a:pt x="1876" y="375"/>
                    <a:pt x="1876" y="367"/>
                  </a:cubicBezTo>
                  <a:cubicBezTo>
                    <a:pt x="1876" y="360"/>
                    <a:pt x="1870" y="355"/>
                    <a:pt x="1863" y="355"/>
                  </a:cubicBezTo>
                  <a:cubicBezTo>
                    <a:pt x="1856" y="355"/>
                    <a:pt x="1850" y="360"/>
                    <a:pt x="1850" y="367"/>
                  </a:cubicBezTo>
                  <a:cubicBezTo>
                    <a:pt x="1850" y="375"/>
                    <a:pt x="1856" y="380"/>
                    <a:pt x="1863" y="380"/>
                  </a:cubicBezTo>
                  <a:close/>
                  <a:moveTo>
                    <a:pt x="1903" y="380"/>
                  </a:moveTo>
                  <a:cubicBezTo>
                    <a:pt x="1910" y="380"/>
                    <a:pt x="1915" y="375"/>
                    <a:pt x="1915" y="367"/>
                  </a:cubicBezTo>
                  <a:cubicBezTo>
                    <a:pt x="1915" y="360"/>
                    <a:pt x="1910" y="355"/>
                    <a:pt x="1903" y="355"/>
                  </a:cubicBezTo>
                  <a:cubicBezTo>
                    <a:pt x="1896" y="355"/>
                    <a:pt x="1890" y="360"/>
                    <a:pt x="1890" y="367"/>
                  </a:cubicBezTo>
                  <a:cubicBezTo>
                    <a:pt x="1890" y="375"/>
                    <a:pt x="1896" y="380"/>
                    <a:pt x="1903" y="380"/>
                  </a:cubicBezTo>
                  <a:close/>
                  <a:moveTo>
                    <a:pt x="1942" y="380"/>
                  </a:moveTo>
                  <a:cubicBezTo>
                    <a:pt x="1949" y="380"/>
                    <a:pt x="1955" y="375"/>
                    <a:pt x="1955" y="367"/>
                  </a:cubicBezTo>
                  <a:cubicBezTo>
                    <a:pt x="1955" y="360"/>
                    <a:pt x="1949" y="355"/>
                    <a:pt x="1942" y="355"/>
                  </a:cubicBezTo>
                  <a:cubicBezTo>
                    <a:pt x="1935" y="355"/>
                    <a:pt x="1929" y="360"/>
                    <a:pt x="1929" y="367"/>
                  </a:cubicBezTo>
                  <a:cubicBezTo>
                    <a:pt x="1929" y="375"/>
                    <a:pt x="1935" y="380"/>
                    <a:pt x="1942" y="380"/>
                  </a:cubicBezTo>
                  <a:close/>
                  <a:moveTo>
                    <a:pt x="1981" y="380"/>
                  </a:moveTo>
                  <a:cubicBezTo>
                    <a:pt x="1988" y="380"/>
                    <a:pt x="1994" y="375"/>
                    <a:pt x="1994" y="367"/>
                  </a:cubicBezTo>
                  <a:cubicBezTo>
                    <a:pt x="1994" y="360"/>
                    <a:pt x="1988" y="355"/>
                    <a:pt x="1981" y="355"/>
                  </a:cubicBezTo>
                  <a:cubicBezTo>
                    <a:pt x="1974" y="355"/>
                    <a:pt x="1969" y="360"/>
                    <a:pt x="1969" y="367"/>
                  </a:cubicBezTo>
                  <a:cubicBezTo>
                    <a:pt x="1969" y="375"/>
                    <a:pt x="1974" y="380"/>
                    <a:pt x="1981" y="380"/>
                  </a:cubicBezTo>
                  <a:close/>
                  <a:moveTo>
                    <a:pt x="2021" y="380"/>
                  </a:moveTo>
                  <a:cubicBezTo>
                    <a:pt x="2028" y="380"/>
                    <a:pt x="2034" y="375"/>
                    <a:pt x="2034" y="367"/>
                  </a:cubicBezTo>
                  <a:cubicBezTo>
                    <a:pt x="2034" y="360"/>
                    <a:pt x="2028" y="355"/>
                    <a:pt x="2021" y="355"/>
                  </a:cubicBezTo>
                  <a:cubicBezTo>
                    <a:pt x="2014" y="355"/>
                    <a:pt x="2008" y="360"/>
                    <a:pt x="2008" y="367"/>
                  </a:cubicBezTo>
                  <a:cubicBezTo>
                    <a:pt x="2008" y="375"/>
                    <a:pt x="2014" y="380"/>
                    <a:pt x="2021" y="380"/>
                  </a:cubicBezTo>
                  <a:close/>
                  <a:moveTo>
                    <a:pt x="2060" y="380"/>
                  </a:moveTo>
                  <a:cubicBezTo>
                    <a:pt x="2067" y="380"/>
                    <a:pt x="2073" y="375"/>
                    <a:pt x="2073" y="367"/>
                  </a:cubicBezTo>
                  <a:cubicBezTo>
                    <a:pt x="2073" y="360"/>
                    <a:pt x="2067" y="355"/>
                    <a:pt x="2060" y="355"/>
                  </a:cubicBezTo>
                  <a:cubicBezTo>
                    <a:pt x="2053" y="355"/>
                    <a:pt x="2048" y="360"/>
                    <a:pt x="2048" y="367"/>
                  </a:cubicBezTo>
                  <a:cubicBezTo>
                    <a:pt x="2048" y="375"/>
                    <a:pt x="2053" y="380"/>
                    <a:pt x="2060" y="380"/>
                  </a:cubicBezTo>
                  <a:close/>
                  <a:moveTo>
                    <a:pt x="2100" y="380"/>
                  </a:moveTo>
                  <a:cubicBezTo>
                    <a:pt x="2107" y="380"/>
                    <a:pt x="2112" y="375"/>
                    <a:pt x="2112" y="367"/>
                  </a:cubicBezTo>
                  <a:cubicBezTo>
                    <a:pt x="2112" y="360"/>
                    <a:pt x="2107" y="355"/>
                    <a:pt x="2100" y="355"/>
                  </a:cubicBezTo>
                  <a:cubicBezTo>
                    <a:pt x="2093" y="355"/>
                    <a:pt x="2087" y="360"/>
                    <a:pt x="2087" y="367"/>
                  </a:cubicBezTo>
                  <a:cubicBezTo>
                    <a:pt x="2087" y="375"/>
                    <a:pt x="2093" y="380"/>
                    <a:pt x="2100" y="380"/>
                  </a:cubicBezTo>
                  <a:close/>
                  <a:moveTo>
                    <a:pt x="2139" y="380"/>
                  </a:moveTo>
                  <a:cubicBezTo>
                    <a:pt x="2146" y="380"/>
                    <a:pt x="2152" y="375"/>
                    <a:pt x="2152" y="367"/>
                  </a:cubicBezTo>
                  <a:cubicBezTo>
                    <a:pt x="2152" y="360"/>
                    <a:pt x="2146" y="355"/>
                    <a:pt x="2139" y="355"/>
                  </a:cubicBezTo>
                  <a:cubicBezTo>
                    <a:pt x="2132" y="355"/>
                    <a:pt x="2126" y="360"/>
                    <a:pt x="2126" y="367"/>
                  </a:cubicBezTo>
                  <a:cubicBezTo>
                    <a:pt x="2126" y="375"/>
                    <a:pt x="2132" y="380"/>
                    <a:pt x="2139" y="380"/>
                  </a:cubicBezTo>
                  <a:close/>
                  <a:moveTo>
                    <a:pt x="2179" y="380"/>
                  </a:moveTo>
                  <a:cubicBezTo>
                    <a:pt x="2186" y="380"/>
                    <a:pt x="2191" y="375"/>
                    <a:pt x="2191" y="367"/>
                  </a:cubicBezTo>
                  <a:cubicBezTo>
                    <a:pt x="2191" y="360"/>
                    <a:pt x="2186" y="355"/>
                    <a:pt x="2179" y="355"/>
                  </a:cubicBezTo>
                  <a:cubicBezTo>
                    <a:pt x="2171" y="355"/>
                    <a:pt x="2166" y="360"/>
                    <a:pt x="2166" y="367"/>
                  </a:cubicBezTo>
                  <a:cubicBezTo>
                    <a:pt x="2166" y="375"/>
                    <a:pt x="2171" y="380"/>
                    <a:pt x="2179" y="380"/>
                  </a:cubicBezTo>
                  <a:close/>
                  <a:moveTo>
                    <a:pt x="2218" y="380"/>
                  </a:moveTo>
                  <a:cubicBezTo>
                    <a:pt x="2225" y="380"/>
                    <a:pt x="2231" y="375"/>
                    <a:pt x="2231" y="367"/>
                  </a:cubicBezTo>
                  <a:cubicBezTo>
                    <a:pt x="2231" y="360"/>
                    <a:pt x="2225" y="355"/>
                    <a:pt x="2218" y="355"/>
                  </a:cubicBezTo>
                  <a:cubicBezTo>
                    <a:pt x="2211" y="355"/>
                    <a:pt x="2205" y="360"/>
                    <a:pt x="2205" y="367"/>
                  </a:cubicBezTo>
                  <a:cubicBezTo>
                    <a:pt x="2205" y="375"/>
                    <a:pt x="2211" y="380"/>
                    <a:pt x="2218" y="380"/>
                  </a:cubicBezTo>
                  <a:close/>
                  <a:moveTo>
                    <a:pt x="2257" y="380"/>
                  </a:moveTo>
                  <a:cubicBezTo>
                    <a:pt x="2264" y="380"/>
                    <a:pt x="2270" y="375"/>
                    <a:pt x="2270" y="367"/>
                  </a:cubicBezTo>
                  <a:cubicBezTo>
                    <a:pt x="2270" y="360"/>
                    <a:pt x="2264" y="355"/>
                    <a:pt x="2257" y="355"/>
                  </a:cubicBezTo>
                  <a:cubicBezTo>
                    <a:pt x="2250" y="355"/>
                    <a:pt x="2245" y="360"/>
                    <a:pt x="2245" y="367"/>
                  </a:cubicBezTo>
                  <a:cubicBezTo>
                    <a:pt x="2245" y="375"/>
                    <a:pt x="2250" y="380"/>
                    <a:pt x="2257" y="380"/>
                  </a:cubicBezTo>
                  <a:close/>
                  <a:moveTo>
                    <a:pt x="2297" y="380"/>
                  </a:moveTo>
                  <a:cubicBezTo>
                    <a:pt x="2304" y="380"/>
                    <a:pt x="2310" y="375"/>
                    <a:pt x="2310" y="367"/>
                  </a:cubicBezTo>
                  <a:cubicBezTo>
                    <a:pt x="2310" y="360"/>
                    <a:pt x="2304" y="355"/>
                    <a:pt x="2297" y="355"/>
                  </a:cubicBezTo>
                  <a:cubicBezTo>
                    <a:pt x="2290" y="355"/>
                    <a:pt x="2284" y="360"/>
                    <a:pt x="2284" y="367"/>
                  </a:cubicBezTo>
                  <a:cubicBezTo>
                    <a:pt x="2284" y="375"/>
                    <a:pt x="2290" y="380"/>
                    <a:pt x="2297" y="380"/>
                  </a:cubicBezTo>
                  <a:close/>
                  <a:moveTo>
                    <a:pt x="2336" y="380"/>
                  </a:moveTo>
                  <a:cubicBezTo>
                    <a:pt x="2343" y="380"/>
                    <a:pt x="2349" y="375"/>
                    <a:pt x="2349" y="367"/>
                  </a:cubicBezTo>
                  <a:cubicBezTo>
                    <a:pt x="2349" y="360"/>
                    <a:pt x="2343" y="355"/>
                    <a:pt x="2336" y="355"/>
                  </a:cubicBezTo>
                  <a:cubicBezTo>
                    <a:pt x="2329" y="355"/>
                    <a:pt x="2323" y="360"/>
                    <a:pt x="2323" y="367"/>
                  </a:cubicBezTo>
                  <a:cubicBezTo>
                    <a:pt x="2323" y="375"/>
                    <a:pt x="2329" y="380"/>
                    <a:pt x="2336" y="380"/>
                  </a:cubicBezTo>
                  <a:close/>
                  <a:moveTo>
                    <a:pt x="2376" y="380"/>
                  </a:moveTo>
                  <a:cubicBezTo>
                    <a:pt x="2383" y="380"/>
                    <a:pt x="2388" y="375"/>
                    <a:pt x="2388" y="367"/>
                  </a:cubicBezTo>
                  <a:cubicBezTo>
                    <a:pt x="2388" y="360"/>
                    <a:pt x="2383" y="355"/>
                    <a:pt x="2376" y="355"/>
                  </a:cubicBezTo>
                  <a:cubicBezTo>
                    <a:pt x="2369" y="355"/>
                    <a:pt x="2363" y="360"/>
                    <a:pt x="2363" y="367"/>
                  </a:cubicBezTo>
                  <a:cubicBezTo>
                    <a:pt x="2363" y="375"/>
                    <a:pt x="2369" y="380"/>
                    <a:pt x="2376" y="380"/>
                  </a:cubicBezTo>
                  <a:close/>
                  <a:moveTo>
                    <a:pt x="2415" y="380"/>
                  </a:moveTo>
                  <a:cubicBezTo>
                    <a:pt x="2422" y="380"/>
                    <a:pt x="2428" y="375"/>
                    <a:pt x="2428" y="367"/>
                  </a:cubicBezTo>
                  <a:cubicBezTo>
                    <a:pt x="2428" y="360"/>
                    <a:pt x="2422" y="355"/>
                    <a:pt x="2415" y="355"/>
                  </a:cubicBezTo>
                  <a:cubicBezTo>
                    <a:pt x="2408" y="355"/>
                    <a:pt x="2402" y="360"/>
                    <a:pt x="2402" y="367"/>
                  </a:cubicBezTo>
                  <a:cubicBezTo>
                    <a:pt x="2402" y="375"/>
                    <a:pt x="2408" y="380"/>
                    <a:pt x="2415" y="380"/>
                  </a:cubicBezTo>
                  <a:close/>
                  <a:moveTo>
                    <a:pt x="2454" y="380"/>
                  </a:moveTo>
                  <a:cubicBezTo>
                    <a:pt x="2462" y="380"/>
                    <a:pt x="2467" y="375"/>
                    <a:pt x="2467" y="367"/>
                  </a:cubicBezTo>
                  <a:cubicBezTo>
                    <a:pt x="2467" y="360"/>
                    <a:pt x="2462" y="355"/>
                    <a:pt x="2454" y="355"/>
                  </a:cubicBezTo>
                  <a:cubicBezTo>
                    <a:pt x="2447" y="355"/>
                    <a:pt x="2442" y="360"/>
                    <a:pt x="2442" y="367"/>
                  </a:cubicBezTo>
                  <a:cubicBezTo>
                    <a:pt x="2442" y="375"/>
                    <a:pt x="2447" y="380"/>
                    <a:pt x="2454" y="380"/>
                  </a:cubicBezTo>
                  <a:close/>
                  <a:moveTo>
                    <a:pt x="2494" y="380"/>
                  </a:moveTo>
                  <a:cubicBezTo>
                    <a:pt x="2501" y="380"/>
                    <a:pt x="2507" y="375"/>
                    <a:pt x="2507" y="367"/>
                  </a:cubicBezTo>
                  <a:cubicBezTo>
                    <a:pt x="2507" y="360"/>
                    <a:pt x="2501" y="355"/>
                    <a:pt x="2494" y="355"/>
                  </a:cubicBezTo>
                  <a:cubicBezTo>
                    <a:pt x="2487" y="355"/>
                    <a:pt x="2481" y="360"/>
                    <a:pt x="2481" y="367"/>
                  </a:cubicBezTo>
                  <a:cubicBezTo>
                    <a:pt x="2481" y="375"/>
                    <a:pt x="2487" y="380"/>
                    <a:pt x="2494" y="380"/>
                  </a:cubicBezTo>
                  <a:close/>
                  <a:moveTo>
                    <a:pt x="2533" y="380"/>
                  </a:moveTo>
                  <a:cubicBezTo>
                    <a:pt x="2540" y="380"/>
                    <a:pt x="2546" y="375"/>
                    <a:pt x="2546" y="367"/>
                  </a:cubicBezTo>
                  <a:cubicBezTo>
                    <a:pt x="2546" y="360"/>
                    <a:pt x="2540" y="355"/>
                    <a:pt x="2533" y="355"/>
                  </a:cubicBezTo>
                  <a:cubicBezTo>
                    <a:pt x="2526" y="355"/>
                    <a:pt x="2521" y="360"/>
                    <a:pt x="2521" y="367"/>
                  </a:cubicBezTo>
                  <a:cubicBezTo>
                    <a:pt x="2521" y="375"/>
                    <a:pt x="2526" y="380"/>
                    <a:pt x="2533" y="380"/>
                  </a:cubicBezTo>
                  <a:close/>
                  <a:moveTo>
                    <a:pt x="2573" y="380"/>
                  </a:moveTo>
                  <a:cubicBezTo>
                    <a:pt x="2580" y="380"/>
                    <a:pt x="2586" y="375"/>
                    <a:pt x="2586" y="367"/>
                  </a:cubicBezTo>
                  <a:cubicBezTo>
                    <a:pt x="2586" y="360"/>
                    <a:pt x="2580" y="355"/>
                    <a:pt x="2573" y="355"/>
                  </a:cubicBezTo>
                  <a:cubicBezTo>
                    <a:pt x="2566" y="355"/>
                    <a:pt x="2560" y="360"/>
                    <a:pt x="2560" y="367"/>
                  </a:cubicBezTo>
                  <a:cubicBezTo>
                    <a:pt x="2560" y="375"/>
                    <a:pt x="2566" y="380"/>
                    <a:pt x="2573" y="380"/>
                  </a:cubicBezTo>
                  <a:close/>
                  <a:moveTo>
                    <a:pt x="2612" y="380"/>
                  </a:moveTo>
                  <a:cubicBezTo>
                    <a:pt x="2619" y="380"/>
                    <a:pt x="2625" y="375"/>
                    <a:pt x="2625" y="367"/>
                  </a:cubicBezTo>
                  <a:cubicBezTo>
                    <a:pt x="2625" y="360"/>
                    <a:pt x="2619" y="355"/>
                    <a:pt x="2612" y="355"/>
                  </a:cubicBezTo>
                  <a:cubicBezTo>
                    <a:pt x="2605" y="355"/>
                    <a:pt x="2599" y="360"/>
                    <a:pt x="2599" y="367"/>
                  </a:cubicBezTo>
                  <a:cubicBezTo>
                    <a:pt x="2599" y="375"/>
                    <a:pt x="2605" y="380"/>
                    <a:pt x="2612" y="380"/>
                  </a:cubicBezTo>
                  <a:close/>
                  <a:moveTo>
                    <a:pt x="2652" y="380"/>
                  </a:moveTo>
                  <a:cubicBezTo>
                    <a:pt x="2659" y="380"/>
                    <a:pt x="2664" y="375"/>
                    <a:pt x="2664" y="367"/>
                  </a:cubicBezTo>
                  <a:cubicBezTo>
                    <a:pt x="2664" y="360"/>
                    <a:pt x="2659" y="355"/>
                    <a:pt x="2652" y="355"/>
                  </a:cubicBezTo>
                  <a:cubicBezTo>
                    <a:pt x="2645" y="355"/>
                    <a:pt x="2639" y="360"/>
                    <a:pt x="2639" y="367"/>
                  </a:cubicBezTo>
                  <a:cubicBezTo>
                    <a:pt x="2639" y="375"/>
                    <a:pt x="2645" y="380"/>
                    <a:pt x="2652" y="380"/>
                  </a:cubicBezTo>
                  <a:close/>
                  <a:moveTo>
                    <a:pt x="2691" y="380"/>
                  </a:moveTo>
                  <a:cubicBezTo>
                    <a:pt x="2698" y="380"/>
                    <a:pt x="2704" y="375"/>
                    <a:pt x="2704" y="367"/>
                  </a:cubicBezTo>
                  <a:cubicBezTo>
                    <a:pt x="2704" y="360"/>
                    <a:pt x="2698" y="355"/>
                    <a:pt x="2691" y="355"/>
                  </a:cubicBezTo>
                  <a:cubicBezTo>
                    <a:pt x="2684" y="355"/>
                    <a:pt x="2678" y="360"/>
                    <a:pt x="2678" y="367"/>
                  </a:cubicBezTo>
                  <a:cubicBezTo>
                    <a:pt x="2678" y="375"/>
                    <a:pt x="2684" y="380"/>
                    <a:pt x="2691" y="380"/>
                  </a:cubicBezTo>
                  <a:close/>
                  <a:moveTo>
                    <a:pt x="2730" y="380"/>
                  </a:moveTo>
                  <a:cubicBezTo>
                    <a:pt x="2738" y="380"/>
                    <a:pt x="2743" y="375"/>
                    <a:pt x="2743" y="367"/>
                  </a:cubicBezTo>
                  <a:cubicBezTo>
                    <a:pt x="2743" y="360"/>
                    <a:pt x="2738" y="355"/>
                    <a:pt x="2730" y="355"/>
                  </a:cubicBezTo>
                  <a:cubicBezTo>
                    <a:pt x="2723" y="355"/>
                    <a:pt x="2718" y="360"/>
                    <a:pt x="2718" y="367"/>
                  </a:cubicBezTo>
                  <a:cubicBezTo>
                    <a:pt x="2718" y="375"/>
                    <a:pt x="2723" y="380"/>
                    <a:pt x="2730" y="380"/>
                  </a:cubicBezTo>
                  <a:close/>
                  <a:moveTo>
                    <a:pt x="2770" y="380"/>
                  </a:moveTo>
                  <a:cubicBezTo>
                    <a:pt x="2777" y="380"/>
                    <a:pt x="2783" y="375"/>
                    <a:pt x="2783" y="367"/>
                  </a:cubicBezTo>
                  <a:cubicBezTo>
                    <a:pt x="2783" y="360"/>
                    <a:pt x="2777" y="355"/>
                    <a:pt x="2770" y="355"/>
                  </a:cubicBezTo>
                  <a:cubicBezTo>
                    <a:pt x="2763" y="355"/>
                    <a:pt x="2757" y="360"/>
                    <a:pt x="2757" y="367"/>
                  </a:cubicBezTo>
                  <a:cubicBezTo>
                    <a:pt x="2757" y="375"/>
                    <a:pt x="2763" y="380"/>
                    <a:pt x="2770" y="380"/>
                  </a:cubicBezTo>
                  <a:close/>
                  <a:moveTo>
                    <a:pt x="2809" y="380"/>
                  </a:moveTo>
                  <a:cubicBezTo>
                    <a:pt x="2816" y="380"/>
                    <a:pt x="2822" y="375"/>
                    <a:pt x="2822" y="367"/>
                  </a:cubicBezTo>
                  <a:cubicBezTo>
                    <a:pt x="2822" y="360"/>
                    <a:pt x="2816" y="355"/>
                    <a:pt x="2809" y="355"/>
                  </a:cubicBezTo>
                  <a:cubicBezTo>
                    <a:pt x="2802" y="355"/>
                    <a:pt x="2797" y="360"/>
                    <a:pt x="2797" y="367"/>
                  </a:cubicBezTo>
                  <a:cubicBezTo>
                    <a:pt x="2797" y="375"/>
                    <a:pt x="2802" y="380"/>
                    <a:pt x="2809" y="380"/>
                  </a:cubicBezTo>
                  <a:close/>
                  <a:moveTo>
                    <a:pt x="2849" y="380"/>
                  </a:moveTo>
                  <a:cubicBezTo>
                    <a:pt x="2856" y="380"/>
                    <a:pt x="2861" y="375"/>
                    <a:pt x="2861" y="367"/>
                  </a:cubicBezTo>
                  <a:cubicBezTo>
                    <a:pt x="2861" y="360"/>
                    <a:pt x="2856" y="355"/>
                    <a:pt x="2849" y="355"/>
                  </a:cubicBezTo>
                  <a:cubicBezTo>
                    <a:pt x="2842" y="355"/>
                    <a:pt x="2836" y="360"/>
                    <a:pt x="2836" y="367"/>
                  </a:cubicBezTo>
                  <a:cubicBezTo>
                    <a:pt x="2836" y="375"/>
                    <a:pt x="2842" y="380"/>
                    <a:pt x="2849" y="380"/>
                  </a:cubicBezTo>
                  <a:close/>
                  <a:moveTo>
                    <a:pt x="2888" y="380"/>
                  </a:moveTo>
                  <a:cubicBezTo>
                    <a:pt x="2895" y="380"/>
                    <a:pt x="2901" y="375"/>
                    <a:pt x="2901" y="367"/>
                  </a:cubicBezTo>
                  <a:cubicBezTo>
                    <a:pt x="2901" y="360"/>
                    <a:pt x="2895" y="355"/>
                    <a:pt x="2888" y="355"/>
                  </a:cubicBezTo>
                  <a:cubicBezTo>
                    <a:pt x="2881" y="355"/>
                    <a:pt x="2875" y="360"/>
                    <a:pt x="2875" y="367"/>
                  </a:cubicBezTo>
                  <a:cubicBezTo>
                    <a:pt x="2875" y="375"/>
                    <a:pt x="2881" y="380"/>
                    <a:pt x="2888" y="380"/>
                  </a:cubicBezTo>
                  <a:close/>
                  <a:moveTo>
                    <a:pt x="2928" y="380"/>
                  </a:moveTo>
                  <a:cubicBezTo>
                    <a:pt x="2935" y="380"/>
                    <a:pt x="2940" y="375"/>
                    <a:pt x="2940" y="367"/>
                  </a:cubicBezTo>
                  <a:cubicBezTo>
                    <a:pt x="2940" y="360"/>
                    <a:pt x="2935" y="355"/>
                    <a:pt x="2928" y="355"/>
                  </a:cubicBezTo>
                  <a:cubicBezTo>
                    <a:pt x="2921" y="355"/>
                    <a:pt x="2915" y="360"/>
                    <a:pt x="2915" y="367"/>
                  </a:cubicBezTo>
                  <a:cubicBezTo>
                    <a:pt x="2915" y="375"/>
                    <a:pt x="2921" y="380"/>
                    <a:pt x="2928" y="380"/>
                  </a:cubicBezTo>
                  <a:close/>
                  <a:moveTo>
                    <a:pt x="2967" y="380"/>
                  </a:moveTo>
                  <a:cubicBezTo>
                    <a:pt x="2974" y="380"/>
                    <a:pt x="2980" y="375"/>
                    <a:pt x="2980" y="367"/>
                  </a:cubicBezTo>
                  <a:cubicBezTo>
                    <a:pt x="2980" y="360"/>
                    <a:pt x="2974" y="355"/>
                    <a:pt x="2967" y="355"/>
                  </a:cubicBezTo>
                  <a:cubicBezTo>
                    <a:pt x="2960" y="355"/>
                    <a:pt x="2954" y="360"/>
                    <a:pt x="2954" y="367"/>
                  </a:cubicBezTo>
                  <a:cubicBezTo>
                    <a:pt x="2954" y="375"/>
                    <a:pt x="2960" y="380"/>
                    <a:pt x="2967" y="380"/>
                  </a:cubicBezTo>
                  <a:close/>
                  <a:moveTo>
                    <a:pt x="3006" y="380"/>
                  </a:moveTo>
                  <a:cubicBezTo>
                    <a:pt x="3013" y="380"/>
                    <a:pt x="3019" y="375"/>
                    <a:pt x="3019" y="367"/>
                  </a:cubicBezTo>
                  <a:cubicBezTo>
                    <a:pt x="3019" y="360"/>
                    <a:pt x="3013" y="355"/>
                    <a:pt x="3006" y="355"/>
                  </a:cubicBezTo>
                  <a:cubicBezTo>
                    <a:pt x="2999" y="355"/>
                    <a:pt x="2994" y="360"/>
                    <a:pt x="2994" y="367"/>
                  </a:cubicBezTo>
                  <a:cubicBezTo>
                    <a:pt x="2994" y="375"/>
                    <a:pt x="2999" y="380"/>
                    <a:pt x="3006" y="380"/>
                  </a:cubicBezTo>
                  <a:close/>
                  <a:moveTo>
                    <a:pt x="3046" y="380"/>
                  </a:moveTo>
                  <a:cubicBezTo>
                    <a:pt x="3053" y="380"/>
                    <a:pt x="3059" y="375"/>
                    <a:pt x="3059" y="367"/>
                  </a:cubicBezTo>
                  <a:cubicBezTo>
                    <a:pt x="3059" y="360"/>
                    <a:pt x="3053" y="355"/>
                    <a:pt x="3046" y="355"/>
                  </a:cubicBezTo>
                  <a:cubicBezTo>
                    <a:pt x="3039" y="355"/>
                    <a:pt x="3033" y="360"/>
                    <a:pt x="3033" y="367"/>
                  </a:cubicBezTo>
                  <a:cubicBezTo>
                    <a:pt x="3033" y="375"/>
                    <a:pt x="3039" y="380"/>
                    <a:pt x="3046" y="380"/>
                  </a:cubicBezTo>
                  <a:close/>
                  <a:moveTo>
                    <a:pt x="3085" y="380"/>
                  </a:moveTo>
                  <a:cubicBezTo>
                    <a:pt x="3092" y="380"/>
                    <a:pt x="3098" y="375"/>
                    <a:pt x="3098" y="367"/>
                  </a:cubicBezTo>
                  <a:cubicBezTo>
                    <a:pt x="3098" y="360"/>
                    <a:pt x="3092" y="355"/>
                    <a:pt x="3085" y="355"/>
                  </a:cubicBezTo>
                  <a:cubicBezTo>
                    <a:pt x="3078" y="355"/>
                    <a:pt x="3073" y="360"/>
                    <a:pt x="3073" y="367"/>
                  </a:cubicBezTo>
                  <a:cubicBezTo>
                    <a:pt x="3073" y="375"/>
                    <a:pt x="3078" y="380"/>
                    <a:pt x="3085" y="380"/>
                  </a:cubicBezTo>
                  <a:close/>
                  <a:moveTo>
                    <a:pt x="3125" y="380"/>
                  </a:moveTo>
                  <a:cubicBezTo>
                    <a:pt x="3132" y="380"/>
                    <a:pt x="3137" y="375"/>
                    <a:pt x="3137" y="367"/>
                  </a:cubicBezTo>
                  <a:cubicBezTo>
                    <a:pt x="3137" y="360"/>
                    <a:pt x="3132" y="355"/>
                    <a:pt x="3125" y="355"/>
                  </a:cubicBezTo>
                  <a:cubicBezTo>
                    <a:pt x="3118" y="355"/>
                    <a:pt x="3112" y="360"/>
                    <a:pt x="3112" y="367"/>
                  </a:cubicBezTo>
                  <a:cubicBezTo>
                    <a:pt x="3112" y="375"/>
                    <a:pt x="3118" y="380"/>
                    <a:pt x="3125" y="380"/>
                  </a:cubicBezTo>
                  <a:close/>
                  <a:moveTo>
                    <a:pt x="3164" y="380"/>
                  </a:moveTo>
                  <a:cubicBezTo>
                    <a:pt x="3171" y="380"/>
                    <a:pt x="3177" y="375"/>
                    <a:pt x="3177" y="367"/>
                  </a:cubicBezTo>
                  <a:cubicBezTo>
                    <a:pt x="3177" y="360"/>
                    <a:pt x="3171" y="355"/>
                    <a:pt x="3164" y="355"/>
                  </a:cubicBezTo>
                  <a:cubicBezTo>
                    <a:pt x="3157" y="355"/>
                    <a:pt x="3151" y="360"/>
                    <a:pt x="3151" y="367"/>
                  </a:cubicBezTo>
                  <a:cubicBezTo>
                    <a:pt x="3151" y="375"/>
                    <a:pt x="3157" y="380"/>
                    <a:pt x="3164" y="380"/>
                  </a:cubicBezTo>
                  <a:close/>
                  <a:moveTo>
                    <a:pt x="3204" y="380"/>
                  </a:moveTo>
                  <a:cubicBezTo>
                    <a:pt x="3211" y="380"/>
                    <a:pt x="3216" y="375"/>
                    <a:pt x="3216" y="367"/>
                  </a:cubicBezTo>
                  <a:cubicBezTo>
                    <a:pt x="3216" y="360"/>
                    <a:pt x="3211" y="355"/>
                    <a:pt x="3204" y="355"/>
                  </a:cubicBezTo>
                  <a:cubicBezTo>
                    <a:pt x="3197" y="355"/>
                    <a:pt x="3191" y="360"/>
                    <a:pt x="3191" y="367"/>
                  </a:cubicBezTo>
                  <a:cubicBezTo>
                    <a:pt x="3191" y="375"/>
                    <a:pt x="3197" y="380"/>
                    <a:pt x="3204" y="380"/>
                  </a:cubicBezTo>
                  <a:close/>
                  <a:moveTo>
                    <a:pt x="3243" y="380"/>
                  </a:moveTo>
                  <a:cubicBezTo>
                    <a:pt x="3250" y="380"/>
                    <a:pt x="3256" y="375"/>
                    <a:pt x="3256" y="367"/>
                  </a:cubicBezTo>
                  <a:cubicBezTo>
                    <a:pt x="3256" y="360"/>
                    <a:pt x="3250" y="355"/>
                    <a:pt x="3243" y="355"/>
                  </a:cubicBezTo>
                  <a:cubicBezTo>
                    <a:pt x="3236" y="355"/>
                    <a:pt x="3230" y="360"/>
                    <a:pt x="3230" y="367"/>
                  </a:cubicBezTo>
                  <a:cubicBezTo>
                    <a:pt x="3230" y="375"/>
                    <a:pt x="3236" y="380"/>
                    <a:pt x="3243" y="380"/>
                  </a:cubicBezTo>
                  <a:close/>
                  <a:moveTo>
                    <a:pt x="3282" y="380"/>
                  </a:moveTo>
                  <a:cubicBezTo>
                    <a:pt x="3289" y="380"/>
                    <a:pt x="3295" y="375"/>
                    <a:pt x="3295" y="367"/>
                  </a:cubicBezTo>
                  <a:cubicBezTo>
                    <a:pt x="3295" y="360"/>
                    <a:pt x="3289" y="355"/>
                    <a:pt x="3282" y="355"/>
                  </a:cubicBezTo>
                  <a:cubicBezTo>
                    <a:pt x="3275" y="355"/>
                    <a:pt x="3270" y="360"/>
                    <a:pt x="3270" y="367"/>
                  </a:cubicBezTo>
                  <a:cubicBezTo>
                    <a:pt x="3270" y="375"/>
                    <a:pt x="3275" y="380"/>
                    <a:pt x="3282" y="380"/>
                  </a:cubicBezTo>
                  <a:close/>
                  <a:moveTo>
                    <a:pt x="3322" y="380"/>
                  </a:moveTo>
                  <a:cubicBezTo>
                    <a:pt x="3329" y="380"/>
                    <a:pt x="3335" y="375"/>
                    <a:pt x="3335" y="367"/>
                  </a:cubicBezTo>
                  <a:cubicBezTo>
                    <a:pt x="3335" y="360"/>
                    <a:pt x="3329" y="355"/>
                    <a:pt x="3322" y="355"/>
                  </a:cubicBezTo>
                  <a:cubicBezTo>
                    <a:pt x="3315" y="355"/>
                    <a:pt x="3309" y="360"/>
                    <a:pt x="3309" y="367"/>
                  </a:cubicBezTo>
                  <a:cubicBezTo>
                    <a:pt x="3309" y="375"/>
                    <a:pt x="3315" y="380"/>
                    <a:pt x="3322" y="380"/>
                  </a:cubicBezTo>
                  <a:close/>
                  <a:moveTo>
                    <a:pt x="3361" y="380"/>
                  </a:moveTo>
                  <a:cubicBezTo>
                    <a:pt x="3368" y="380"/>
                    <a:pt x="3374" y="375"/>
                    <a:pt x="3374" y="367"/>
                  </a:cubicBezTo>
                  <a:cubicBezTo>
                    <a:pt x="3374" y="360"/>
                    <a:pt x="3368" y="355"/>
                    <a:pt x="3361" y="355"/>
                  </a:cubicBezTo>
                  <a:cubicBezTo>
                    <a:pt x="3354" y="355"/>
                    <a:pt x="3348" y="360"/>
                    <a:pt x="3348" y="367"/>
                  </a:cubicBezTo>
                  <a:cubicBezTo>
                    <a:pt x="3348" y="375"/>
                    <a:pt x="3354" y="380"/>
                    <a:pt x="3361" y="380"/>
                  </a:cubicBezTo>
                  <a:close/>
                  <a:moveTo>
                    <a:pt x="3401" y="380"/>
                  </a:moveTo>
                  <a:cubicBezTo>
                    <a:pt x="3408" y="380"/>
                    <a:pt x="3413" y="375"/>
                    <a:pt x="3413" y="367"/>
                  </a:cubicBezTo>
                  <a:cubicBezTo>
                    <a:pt x="3413" y="360"/>
                    <a:pt x="3408" y="355"/>
                    <a:pt x="3401" y="355"/>
                  </a:cubicBezTo>
                  <a:cubicBezTo>
                    <a:pt x="3394" y="355"/>
                    <a:pt x="3388" y="360"/>
                    <a:pt x="3388" y="367"/>
                  </a:cubicBezTo>
                  <a:cubicBezTo>
                    <a:pt x="3388" y="375"/>
                    <a:pt x="3394" y="380"/>
                    <a:pt x="3401" y="380"/>
                  </a:cubicBezTo>
                  <a:close/>
                  <a:moveTo>
                    <a:pt x="3440" y="380"/>
                  </a:moveTo>
                  <a:cubicBezTo>
                    <a:pt x="3447" y="380"/>
                    <a:pt x="3453" y="375"/>
                    <a:pt x="3453" y="367"/>
                  </a:cubicBezTo>
                  <a:cubicBezTo>
                    <a:pt x="3453" y="360"/>
                    <a:pt x="3447" y="355"/>
                    <a:pt x="3440" y="355"/>
                  </a:cubicBezTo>
                  <a:cubicBezTo>
                    <a:pt x="3433" y="355"/>
                    <a:pt x="3427" y="360"/>
                    <a:pt x="3427" y="367"/>
                  </a:cubicBezTo>
                  <a:cubicBezTo>
                    <a:pt x="3427" y="375"/>
                    <a:pt x="3433" y="380"/>
                    <a:pt x="3440" y="380"/>
                  </a:cubicBezTo>
                  <a:close/>
                  <a:moveTo>
                    <a:pt x="3480" y="380"/>
                  </a:moveTo>
                  <a:cubicBezTo>
                    <a:pt x="3487" y="380"/>
                    <a:pt x="3492" y="375"/>
                    <a:pt x="3492" y="367"/>
                  </a:cubicBezTo>
                  <a:cubicBezTo>
                    <a:pt x="3492" y="360"/>
                    <a:pt x="3487" y="355"/>
                    <a:pt x="3480" y="355"/>
                  </a:cubicBezTo>
                  <a:cubicBezTo>
                    <a:pt x="3472" y="355"/>
                    <a:pt x="3467" y="360"/>
                    <a:pt x="3467" y="367"/>
                  </a:cubicBezTo>
                  <a:cubicBezTo>
                    <a:pt x="3467" y="375"/>
                    <a:pt x="3472" y="380"/>
                    <a:pt x="3480" y="380"/>
                  </a:cubicBezTo>
                  <a:close/>
                  <a:moveTo>
                    <a:pt x="50" y="394"/>
                  </a:moveTo>
                  <a:cubicBezTo>
                    <a:pt x="43" y="394"/>
                    <a:pt x="37" y="400"/>
                    <a:pt x="37" y="407"/>
                  </a:cubicBezTo>
                  <a:cubicBezTo>
                    <a:pt x="37" y="414"/>
                    <a:pt x="43" y="420"/>
                    <a:pt x="50" y="420"/>
                  </a:cubicBezTo>
                  <a:cubicBezTo>
                    <a:pt x="57" y="420"/>
                    <a:pt x="62" y="414"/>
                    <a:pt x="62" y="407"/>
                  </a:cubicBezTo>
                  <a:cubicBezTo>
                    <a:pt x="62" y="400"/>
                    <a:pt x="57" y="394"/>
                    <a:pt x="50" y="394"/>
                  </a:cubicBezTo>
                  <a:close/>
                  <a:moveTo>
                    <a:pt x="89" y="420"/>
                  </a:moveTo>
                  <a:cubicBezTo>
                    <a:pt x="96" y="420"/>
                    <a:pt x="102" y="414"/>
                    <a:pt x="102" y="407"/>
                  </a:cubicBezTo>
                  <a:cubicBezTo>
                    <a:pt x="102" y="400"/>
                    <a:pt x="96" y="394"/>
                    <a:pt x="89" y="394"/>
                  </a:cubicBezTo>
                  <a:cubicBezTo>
                    <a:pt x="82" y="394"/>
                    <a:pt x="76" y="400"/>
                    <a:pt x="76" y="407"/>
                  </a:cubicBezTo>
                  <a:cubicBezTo>
                    <a:pt x="76" y="414"/>
                    <a:pt x="82" y="420"/>
                    <a:pt x="89" y="420"/>
                  </a:cubicBezTo>
                  <a:close/>
                  <a:moveTo>
                    <a:pt x="128" y="420"/>
                  </a:moveTo>
                  <a:cubicBezTo>
                    <a:pt x="136" y="420"/>
                    <a:pt x="141" y="414"/>
                    <a:pt x="141" y="407"/>
                  </a:cubicBezTo>
                  <a:cubicBezTo>
                    <a:pt x="141" y="400"/>
                    <a:pt x="136" y="394"/>
                    <a:pt x="128" y="394"/>
                  </a:cubicBezTo>
                  <a:cubicBezTo>
                    <a:pt x="121" y="394"/>
                    <a:pt x="116" y="400"/>
                    <a:pt x="116" y="407"/>
                  </a:cubicBezTo>
                  <a:cubicBezTo>
                    <a:pt x="116" y="414"/>
                    <a:pt x="121" y="420"/>
                    <a:pt x="128" y="420"/>
                  </a:cubicBezTo>
                  <a:close/>
                  <a:moveTo>
                    <a:pt x="168" y="394"/>
                  </a:moveTo>
                  <a:cubicBezTo>
                    <a:pt x="161" y="394"/>
                    <a:pt x="155" y="400"/>
                    <a:pt x="155" y="407"/>
                  </a:cubicBezTo>
                  <a:cubicBezTo>
                    <a:pt x="155" y="414"/>
                    <a:pt x="161" y="420"/>
                    <a:pt x="168" y="420"/>
                  </a:cubicBezTo>
                  <a:cubicBezTo>
                    <a:pt x="175" y="420"/>
                    <a:pt x="181" y="414"/>
                    <a:pt x="181" y="407"/>
                  </a:cubicBezTo>
                  <a:cubicBezTo>
                    <a:pt x="181" y="400"/>
                    <a:pt x="175" y="394"/>
                    <a:pt x="168" y="394"/>
                  </a:cubicBezTo>
                  <a:close/>
                  <a:moveTo>
                    <a:pt x="207" y="394"/>
                  </a:moveTo>
                  <a:cubicBezTo>
                    <a:pt x="200" y="394"/>
                    <a:pt x="195" y="400"/>
                    <a:pt x="195" y="407"/>
                  </a:cubicBezTo>
                  <a:cubicBezTo>
                    <a:pt x="195" y="414"/>
                    <a:pt x="200" y="420"/>
                    <a:pt x="207" y="420"/>
                  </a:cubicBezTo>
                  <a:cubicBezTo>
                    <a:pt x="214" y="420"/>
                    <a:pt x="220" y="414"/>
                    <a:pt x="220" y="407"/>
                  </a:cubicBezTo>
                  <a:cubicBezTo>
                    <a:pt x="220" y="400"/>
                    <a:pt x="214" y="394"/>
                    <a:pt x="207" y="394"/>
                  </a:cubicBezTo>
                  <a:close/>
                  <a:moveTo>
                    <a:pt x="247" y="394"/>
                  </a:moveTo>
                  <a:cubicBezTo>
                    <a:pt x="240" y="394"/>
                    <a:pt x="234" y="400"/>
                    <a:pt x="234" y="407"/>
                  </a:cubicBezTo>
                  <a:cubicBezTo>
                    <a:pt x="234" y="414"/>
                    <a:pt x="240" y="420"/>
                    <a:pt x="247" y="420"/>
                  </a:cubicBezTo>
                  <a:cubicBezTo>
                    <a:pt x="254" y="420"/>
                    <a:pt x="260" y="414"/>
                    <a:pt x="260" y="407"/>
                  </a:cubicBezTo>
                  <a:cubicBezTo>
                    <a:pt x="260" y="400"/>
                    <a:pt x="254" y="394"/>
                    <a:pt x="247" y="394"/>
                  </a:cubicBezTo>
                  <a:close/>
                  <a:moveTo>
                    <a:pt x="286" y="394"/>
                  </a:moveTo>
                  <a:cubicBezTo>
                    <a:pt x="279" y="394"/>
                    <a:pt x="273" y="400"/>
                    <a:pt x="273" y="407"/>
                  </a:cubicBezTo>
                  <a:cubicBezTo>
                    <a:pt x="273" y="414"/>
                    <a:pt x="279" y="420"/>
                    <a:pt x="286" y="420"/>
                  </a:cubicBezTo>
                  <a:cubicBezTo>
                    <a:pt x="293" y="420"/>
                    <a:pt x="299" y="414"/>
                    <a:pt x="299" y="407"/>
                  </a:cubicBezTo>
                  <a:cubicBezTo>
                    <a:pt x="299" y="400"/>
                    <a:pt x="293" y="394"/>
                    <a:pt x="286" y="394"/>
                  </a:cubicBezTo>
                  <a:close/>
                  <a:moveTo>
                    <a:pt x="326" y="420"/>
                  </a:moveTo>
                  <a:cubicBezTo>
                    <a:pt x="333" y="420"/>
                    <a:pt x="338" y="414"/>
                    <a:pt x="338" y="407"/>
                  </a:cubicBezTo>
                  <a:cubicBezTo>
                    <a:pt x="338" y="400"/>
                    <a:pt x="333" y="394"/>
                    <a:pt x="326" y="394"/>
                  </a:cubicBezTo>
                  <a:cubicBezTo>
                    <a:pt x="319" y="394"/>
                    <a:pt x="313" y="400"/>
                    <a:pt x="313" y="407"/>
                  </a:cubicBezTo>
                  <a:cubicBezTo>
                    <a:pt x="313" y="414"/>
                    <a:pt x="319" y="420"/>
                    <a:pt x="326" y="420"/>
                  </a:cubicBezTo>
                  <a:close/>
                  <a:moveTo>
                    <a:pt x="365" y="420"/>
                  </a:moveTo>
                  <a:cubicBezTo>
                    <a:pt x="372" y="420"/>
                    <a:pt x="378" y="414"/>
                    <a:pt x="378" y="407"/>
                  </a:cubicBezTo>
                  <a:cubicBezTo>
                    <a:pt x="378" y="400"/>
                    <a:pt x="372" y="394"/>
                    <a:pt x="365" y="394"/>
                  </a:cubicBezTo>
                  <a:cubicBezTo>
                    <a:pt x="358" y="394"/>
                    <a:pt x="352" y="400"/>
                    <a:pt x="352" y="407"/>
                  </a:cubicBezTo>
                  <a:cubicBezTo>
                    <a:pt x="352" y="414"/>
                    <a:pt x="358" y="420"/>
                    <a:pt x="365" y="420"/>
                  </a:cubicBezTo>
                  <a:close/>
                  <a:moveTo>
                    <a:pt x="404" y="420"/>
                  </a:moveTo>
                  <a:cubicBezTo>
                    <a:pt x="411" y="420"/>
                    <a:pt x="417" y="414"/>
                    <a:pt x="417" y="407"/>
                  </a:cubicBezTo>
                  <a:cubicBezTo>
                    <a:pt x="417" y="400"/>
                    <a:pt x="411" y="394"/>
                    <a:pt x="404" y="394"/>
                  </a:cubicBezTo>
                  <a:cubicBezTo>
                    <a:pt x="397" y="394"/>
                    <a:pt x="392" y="400"/>
                    <a:pt x="392" y="407"/>
                  </a:cubicBezTo>
                  <a:cubicBezTo>
                    <a:pt x="392" y="414"/>
                    <a:pt x="397" y="420"/>
                    <a:pt x="404" y="420"/>
                  </a:cubicBezTo>
                  <a:close/>
                  <a:moveTo>
                    <a:pt x="444" y="420"/>
                  </a:moveTo>
                  <a:cubicBezTo>
                    <a:pt x="451" y="420"/>
                    <a:pt x="457" y="414"/>
                    <a:pt x="457" y="407"/>
                  </a:cubicBezTo>
                  <a:cubicBezTo>
                    <a:pt x="457" y="400"/>
                    <a:pt x="451" y="394"/>
                    <a:pt x="444" y="394"/>
                  </a:cubicBezTo>
                  <a:cubicBezTo>
                    <a:pt x="437" y="394"/>
                    <a:pt x="431" y="400"/>
                    <a:pt x="431" y="407"/>
                  </a:cubicBezTo>
                  <a:cubicBezTo>
                    <a:pt x="431" y="414"/>
                    <a:pt x="437" y="420"/>
                    <a:pt x="444" y="420"/>
                  </a:cubicBezTo>
                  <a:close/>
                  <a:moveTo>
                    <a:pt x="483" y="420"/>
                  </a:moveTo>
                  <a:cubicBezTo>
                    <a:pt x="490" y="420"/>
                    <a:pt x="496" y="414"/>
                    <a:pt x="496" y="407"/>
                  </a:cubicBezTo>
                  <a:cubicBezTo>
                    <a:pt x="496" y="400"/>
                    <a:pt x="490" y="394"/>
                    <a:pt x="483" y="394"/>
                  </a:cubicBezTo>
                  <a:cubicBezTo>
                    <a:pt x="476" y="394"/>
                    <a:pt x="471" y="400"/>
                    <a:pt x="471" y="407"/>
                  </a:cubicBezTo>
                  <a:cubicBezTo>
                    <a:pt x="471" y="414"/>
                    <a:pt x="476" y="420"/>
                    <a:pt x="483" y="420"/>
                  </a:cubicBezTo>
                  <a:close/>
                  <a:moveTo>
                    <a:pt x="523" y="396"/>
                  </a:moveTo>
                  <a:cubicBezTo>
                    <a:pt x="517" y="396"/>
                    <a:pt x="512" y="401"/>
                    <a:pt x="512" y="407"/>
                  </a:cubicBezTo>
                  <a:cubicBezTo>
                    <a:pt x="512" y="413"/>
                    <a:pt x="517" y="418"/>
                    <a:pt x="523" y="418"/>
                  </a:cubicBezTo>
                  <a:cubicBezTo>
                    <a:pt x="529" y="418"/>
                    <a:pt x="533" y="413"/>
                    <a:pt x="533" y="407"/>
                  </a:cubicBezTo>
                  <a:cubicBezTo>
                    <a:pt x="533" y="401"/>
                    <a:pt x="529" y="396"/>
                    <a:pt x="523" y="396"/>
                  </a:cubicBezTo>
                  <a:close/>
                  <a:moveTo>
                    <a:pt x="562" y="394"/>
                  </a:moveTo>
                  <a:cubicBezTo>
                    <a:pt x="555" y="394"/>
                    <a:pt x="549" y="400"/>
                    <a:pt x="549" y="407"/>
                  </a:cubicBezTo>
                  <a:cubicBezTo>
                    <a:pt x="549" y="414"/>
                    <a:pt x="555" y="420"/>
                    <a:pt x="562" y="420"/>
                  </a:cubicBezTo>
                  <a:cubicBezTo>
                    <a:pt x="569" y="420"/>
                    <a:pt x="575" y="414"/>
                    <a:pt x="575" y="407"/>
                  </a:cubicBezTo>
                  <a:cubicBezTo>
                    <a:pt x="575" y="400"/>
                    <a:pt x="569" y="394"/>
                    <a:pt x="562" y="394"/>
                  </a:cubicBezTo>
                  <a:close/>
                  <a:moveTo>
                    <a:pt x="602" y="420"/>
                  </a:moveTo>
                  <a:cubicBezTo>
                    <a:pt x="609" y="420"/>
                    <a:pt x="614" y="414"/>
                    <a:pt x="614" y="407"/>
                  </a:cubicBezTo>
                  <a:cubicBezTo>
                    <a:pt x="614" y="400"/>
                    <a:pt x="609" y="394"/>
                    <a:pt x="602" y="394"/>
                  </a:cubicBezTo>
                  <a:cubicBezTo>
                    <a:pt x="595" y="394"/>
                    <a:pt x="589" y="400"/>
                    <a:pt x="589" y="407"/>
                  </a:cubicBezTo>
                  <a:cubicBezTo>
                    <a:pt x="589" y="414"/>
                    <a:pt x="595" y="420"/>
                    <a:pt x="602" y="420"/>
                  </a:cubicBezTo>
                  <a:close/>
                  <a:moveTo>
                    <a:pt x="641" y="420"/>
                  </a:moveTo>
                  <a:cubicBezTo>
                    <a:pt x="648" y="420"/>
                    <a:pt x="654" y="414"/>
                    <a:pt x="654" y="407"/>
                  </a:cubicBezTo>
                  <a:cubicBezTo>
                    <a:pt x="654" y="400"/>
                    <a:pt x="648" y="394"/>
                    <a:pt x="641" y="394"/>
                  </a:cubicBezTo>
                  <a:cubicBezTo>
                    <a:pt x="634" y="394"/>
                    <a:pt x="628" y="400"/>
                    <a:pt x="628" y="407"/>
                  </a:cubicBezTo>
                  <a:cubicBezTo>
                    <a:pt x="628" y="414"/>
                    <a:pt x="634" y="420"/>
                    <a:pt x="641" y="420"/>
                  </a:cubicBezTo>
                  <a:close/>
                  <a:moveTo>
                    <a:pt x="680" y="420"/>
                  </a:moveTo>
                  <a:cubicBezTo>
                    <a:pt x="687" y="420"/>
                    <a:pt x="693" y="414"/>
                    <a:pt x="693" y="407"/>
                  </a:cubicBezTo>
                  <a:cubicBezTo>
                    <a:pt x="693" y="400"/>
                    <a:pt x="687" y="394"/>
                    <a:pt x="680" y="394"/>
                  </a:cubicBezTo>
                  <a:cubicBezTo>
                    <a:pt x="673" y="394"/>
                    <a:pt x="668" y="400"/>
                    <a:pt x="668" y="407"/>
                  </a:cubicBezTo>
                  <a:cubicBezTo>
                    <a:pt x="668" y="414"/>
                    <a:pt x="673" y="420"/>
                    <a:pt x="680" y="420"/>
                  </a:cubicBezTo>
                  <a:close/>
                  <a:moveTo>
                    <a:pt x="720" y="420"/>
                  </a:moveTo>
                  <a:cubicBezTo>
                    <a:pt x="727" y="420"/>
                    <a:pt x="733" y="414"/>
                    <a:pt x="733" y="407"/>
                  </a:cubicBezTo>
                  <a:cubicBezTo>
                    <a:pt x="733" y="400"/>
                    <a:pt x="727" y="394"/>
                    <a:pt x="720" y="394"/>
                  </a:cubicBezTo>
                  <a:cubicBezTo>
                    <a:pt x="713" y="394"/>
                    <a:pt x="707" y="400"/>
                    <a:pt x="707" y="407"/>
                  </a:cubicBezTo>
                  <a:cubicBezTo>
                    <a:pt x="707" y="414"/>
                    <a:pt x="713" y="420"/>
                    <a:pt x="720" y="420"/>
                  </a:cubicBezTo>
                  <a:close/>
                  <a:moveTo>
                    <a:pt x="917" y="420"/>
                  </a:moveTo>
                  <a:cubicBezTo>
                    <a:pt x="924" y="420"/>
                    <a:pt x="930" y="414"/>
                    <a:pt x="930" y="407"/>
                  </a:cubicBezTo>
                  <a:cubicBezTo>
                    <a:pt x="930" y="400"/>
                    <a:pt x="924" y="394"/>
                    <a:pt x="917" y="394"/>
                  </a:cubicBezTo>
                  <a:cubicBezTo>
                    <a:pt x="910" y="394"/>
                    <a:pt x="904" y="400"/>
                    <a:pt x="904" y="407"/>
                  </a:cubicBezTo>
                  <a:cubicBezTo>
                    <a:pt x="904" y="414"/>
                    <a:pt x="910" y="420"/>
                    <a:pt x="917" y="420"/>
                  </a:cubicBezTo>
                  <a:close/>
                  <a:moveTo>
                    <a:pt x="956" y="394"/>
                  </a:moveTo>
                  <a:cubicBezTo>
                    <a:pt x="949" y="394"/>
                    <a:pt x="944" y="400"/>
                    <a:pt x="944" y="407"/>
                  </a:cubicBezTo>
                  <a:cubicBezTo>
                    <a:pt x="944" y="414"/>
                    <a:pt x="949" y="420"/>
                    <a:pt x="956" y="420"/>
                  </a:cubicBezTo>
                  <a:cubicBezTo>
                    <a:pt x="963" y="420"/>
                    <a:pt x="969" y="414"/>
                    <a:pt x="969" y="407"/>
                  </a:cubicBezTo>
                  <a:cubicBezTo>
                    <a:pt x="969" y="400"/>
                    <a:pt x="963" y="394"/>
                    <a:pt x="956" y="394"/>
                  </a:cubicBezTo>
                  <a:close/>
                  <a:moveTo>
                    <a:pt x="1232" y="420"/>
                  </a:moveTo>
                  <a:cubicBezTo>
                    <a:pt x="1239" y="420"/>
                    <a:pt x="1245" y="414"/>
                    <a:pt x="1245" y="407"/>
                  </a:cubicBezTo>
                  <a:cubicBezTo>
                    <a:pt x="1245" y="400"/>
                    <a:pt x="1239" y="394"/>
                    <a:pt x="1232" y="394"/>
                  </a:cubicBezTo>
                  <a:cubicBezTo>
                    <a:pt x="1225" y="394"/>
                    <a:pt x="1220" y="400"/>
                    <a:pt x="1220" y="407"/>
                  </a:cubicBezTo>
                  <a:cubicBezTo>
                    <a:pt x="1220" y="414"/>
                    <a:pt x="1225" y="420"/>
                    <a:pt x="1232" y="420"/>
                  </a:cubicBezTo>
                  <a:close/>
                  <a:moveTo>
                    <a:pt x="1784" y="420"/>
                  </a:moveTo>
                  <a:cubicBezTo>
                    <a:pt x="1791" y="420"/>
                    <a:pt x="1797" y="414"/>
                    <a:pt x="1797" y="407"/>
                  </a:cubicBezTo>
                  <a:cubicBezTo>
                    <a:pt x="1797" y="400"/>
                    <a:pt x="1791" y="394"/>
                    <a:pt x="1784" y="394"/>
                  </a:cubicBezTo>
                  <a:cubicBezTo>
                    <a:pt x="1777" y="394"/>
                    <a:pt x="1772" y="400"/>
                    <a:pt x="1772" y="407"/>
                  </a:cubicBezTo>
                  <a:cubicBezTo>
                    <a:pt x="1772" y="414"/>
                    <a:pt x="1777" y="420"/>
                    <a:pt x="1784" y="420"/>
                  </a:cubicBezTo>
                  <a:close/>
                  <a:moveTo>
                    <a:pt x="1824" y="420"/>
                  </a:moveTo>
                  <a:cubicBezTo>
                    <a:pt x="1831" y="420"/>
                    <a:pt x="1836" y="414"/>
                    <a:pt x="1836" y="407"/>
                  </a:cubicBezTo>
                  <a:cubicBezTo>
                    <a:pt x="1836" y="400"/>
                    <a:pt x="1831" y="394"/>
                    <a:pt x="1824" y="394"/>
                  </a:cubicBezTo>
                  <a:cubicBezTo>
                    <a:pt x="1817" y="394"/>
                    <a:pt x="1811" y="400"/>
                    <a:pt x="1811" y="407"/>
                  </a:cubicBezTo>
                  <a:cubicBezTo>
                    <a:pt x="1811" y="414"/>
                    <a:pt x="1817" y="420"/>
                    <a:pt x="1824" y="420"/>
                  </a:cubicBezTo>
                  <a:close/>
                  <a:moveTo>
                    <a:pt x="1863" y="420"/>
                  </a:moveTo>
                  <a:cubicBezTo>
                    <a:pt x="1870" y="420"/>
                    <a:pt x="1876" y="414"/>
                    <a:pt x="1876" y="407"/>
                  </a:cubicBezTo>
                  <a:cubicBezTo>
                    <a:pt x="1876" y="400"/>
                    <a:pt x="1870" y="394"/>
                    <a:pt x="1863" y="394"/>
                  </a:cubicBezTo>
                  <a:cubicBezTo>
                    <a:pt x="1856" y="394"/>
                    <a:pt x="1850" y="400"/>
                    <a:pt x="1850" y="407"/>
                  </a:cubicBezTo>
                  <a:cubicBezTo>
                    <a:pt x="1850" y="414"/>
                    <a:pt x="1856" y="420"/>
                    <a:pt x="1863" y="420"/>
                  </a:cubicBezTo>
                  <a:close/>
                  <a:moveTo>
                    <a:pt x="1942" y="420"/>
                  </a:moveTo>
                  <a:cubicBezTo>
                    <a:pt x="1949" y="420"/>
                    <a:pt x="1955" y="414"/>
                    <a:pt x="1955" y="407"/>
                  </a:cubicBezTo>
                  <a:cubicBezTo>
                    <a:pt x="1955" y="400"/>
                    <a:pt x="1949" y="394"/>
                    <a:pt x="1942" y="394"/>
                  </a:cubicBezTo>
                  <a:cubicBezTo>
                    <a:pt x="1935" y="394"/>
                    <a:pt x="1929" y="400"/>
                    <a:pt x="1929" y="407"/>
                  </a:cubicBezTo>
                  <a:cubicBezTo>
                    <a:pt x="1929" y="414"/>
                    <a:pt x="1935" y="420"/>
                    <a:pt x="1942" y="420"/>
                  </a:cubicBezTo>
                  <a:close/>
                  <a:moveTo>
                    <a:pt x="1981" y="420"/>
                  </a:moveTo>
                  <a:cubicBezTo>
                    <a:pt x="1988" y="420"/>
                    <a:pt x="1994" y="414"/>
                    <a:pt x="1994" y="407"/>
                  </a:cubicBezTo>
                  <a:cubicBezTo>
                    <a:pt x="1994" y="400"/>
                    <a:pt x="1988" y="394"/>
                    <a:pt x="1981" y="394"/>
                  </a:cubicBezTo>
                  <a:cubicBezTo>
                    <a:pt x="1974" y="394"/>
                    <a:pt x="1969" y="400"/>
                    <a:pt x="1969" y="407"/>
                  </a:cubicBezTo>
                  <a:cubicBezTo>
                    <a:pt x="1969" y="414"/>
                    <a:pt x="1974" y="420"/>
                    <a:pt x="1981" y="420"/>
                  </a:cubicBezTo>
                  <a:close/>
                  <a:moveTo>
                    <a:pt x="2021" y="420"/>
                  </a:moveTo>
                  <a:cubicBezTo>
                    <a:pt x="2028" y="420"/>
                    <a:pt x="2034" y="414"/>
                    <a:pt x="2034" y="407"/>
                  </a:cubicBezTo>
                  <a:cubicBezTo>
                    <a:pt x="2034" y="400"/>
                    <a:pt x="2028" y="394"/>
                    <a:pt x="2021" y="394"/>
                  </a:cubicBezTo>
                  <a:cubicBezTo>
                    <a:pt x="2014" y="394"/>
                    <a:pt x="2008" y="400"/>
                    <a:pt x="2008" y="407"/>
                  </a:cubicBezTo>
                  <a:cubicBezTo>
                    <a:pt x="2008" y="414"/>
                    <a:pt x="2014" y="420"/>
                    <a:pt x="2021" y="420"/>
                  </a:cubicBezTo>
                  <a:close/>
                  <a:moveTo>
                    <a:pt x="2060" y="420"/>
                  </a:moveTo>
                  <a:cubicBezTo>
                    <a:pt x="2067" y="420"/>
                    <a:pt x="2073" y="414"/>
                    <a:pt x="2073" y="407"/>
                  </a:cubicBezTo>
                  <a:cubicBezTo>
                    <a:pt x="2073" y="400"/>
                    <a:pt x="2067" y="394"/>
                    <a:pt x="2060" y="394"/>
                  </a:cubicBezTo>
                  <a:cubicBezTo>
                    <a:pt x="2053" y="394"/>
                    <a:pt x="2048" y="400"/>
                    <a:pt x="2048" y="407"/>
                  </a:cubicBezTo>
                  <a:cubicBezTo>
                    <a:pt x="2048" y="414"/>
                    <a:pt x="2053" y="420"/>
                    <a:pt x="2060" y="420"/>
                  </a:cubicBezTo>
                  <a:close/>
                  <a:moveTo>
                    <a:pt x="2100" y="420"/>
                  </a:moveTo>
                  <a:cubicBezTo>
                    <a:pt x="2107" y="420"/>
                    <a:pt x="2112" y="414"/>
                    <a:pt x="2112" y="407"/>
                  </a:cubicBezTo>
                  <a:cubicBezTo>
                    <a:pt x="2112" y="400"/>
                    <a:pt x="2107" y="394"/>
                    <a:pt x="2100" y="394"/>
                  </a:cubicBezTo>
                  <a:cubicBezTo>
                    <a:pt x="2093" y="394"/>
                    <a:pt x="2087" y="400"/>
                    <a:pt x="2087" y="407"/>
                  </a:cubicBezTo>
                  <a:cubicBezTo>
                    <a:pt x="2087" y="414"/>
                    <a:pt x="2093" y="420"/>
                    <a:pt x="2100" y="420"/>
                  </a:cubicBezTo>
                  <a:close/>
                  <a:moveTo>
                    <a:pt x="2139" y="420"/>
                  </a:moveTo>
                  <a:cubicBezTo>
                    <a:pt x="2146" y="420"/>
                    <a:pt x="2152" y="414"/>
                    <a:pt x="2152" y="407"/>
                  </a:cubicBezTo>
                  <a:cubicBezTo>
                    <a:pt x="2152" y="400"/>
                    <a:pt x="2146" y="394"/>
                    <a:pt x="2139" y="394"/>
                  </a:cubicBezTo>
                  <a:cubicBezTo>
                    <a:pt x="2132" y="394"/>
                    <a:pt x="2126" y="400"/>
                    <a:pt x="2126" y="407"/>
                  </a:cubicBezTo>
                  <a:cubicBezTo>
                    <a:pt x="2126" y="414"/>
                    <a:pt x="2132" y="420"/>
                    <a:pt x="2139" y="420"/>
                  </a:cubicBezTo>
                  <a:close/>
                  <a:moveTo>
                    <a:pt x="2179" y="420"/>
                  </a:moveTo>
                  <a:cubicBezTo>
                    <a:pt x="2186" y="420"/>
                    <a:pt x="2191" y="414"/>
                    <a:pt x="2191" y="407"/>
                  </a:cubicBezTo>
                  <a:cubicBezTo>
                    <a:pt x="2191" y="400"/>
                    <a:pt x="2186" y="394"/>
                    <a:pt x="2179" y="394"/>
                  </a:cubicBezTo>
                  <a:cubicBezTo>
                    <a:pt x="2171" y="394"/>
                    <a:pt x="2166" y="400"/>
                    <a:pt x="2166" y="407"/>
                  </a:cubicBezTo>
                  <a:cubicBezTo>
                    <a:pt x="2166" y="414"/>
                    <a:pt x="2171" y="420"/>
                    <a:pt x="2179" y="420"/>
                  </a:cubicBezTo>
                  <a:close/>
                  <a:moveTo>
                    <a:pt x="2218" y="420"/>
                  </a:moveTo>
                  <a:cubicBezTo>
                    <a:pt x="2225" y="420"/>
                    <a:pt x="2231" y="414"/>
                    <a:pt x="2231" y="407"/>
                  </a:cubicBezTo>
                  <a:cubicBezTo>
                    <a:pt x="2231" y="400"/>
                    <a:pt x="2225" y="394"/>
                    <a:pt x="2218" y="394"/>
                  </a:cubicBezTo>
                  <a:cubicBezTo>
                    <a:pt x="2211" y="394"/>
                    <a:pt x="2205" y="400"/>
                    <a:pt x="2205" y="407"/>
                  </a:cubicBezTo>
                  <a:cubicBezTo>
                    <a:pt x="2205" y="414"/>
                    <a:pt x="2211" y="420"/>
                    <a:pt x="2218" y="420"/>
                  </a:cubicBezTo>
                  <a:close/>
                  <a:moveTo>
                    <a:pt x="2257" y="420"/>
                  </a:moveTo>
                  <a:cubicBezTo>
                    <a:pt x="2264" y="420"/>
                    <a:pt x="2270" y="414"/>
                    <a:pt x="2270" y="407"/>
                  </a:cubicBezTo>
                  <a:cubicBezTo>
                    <a:pt x="2270" y="400"/>
                    <a:pt x="2264" y="394"/>
                    <a:pt x="2257" y="394"/>
                  </a:cubicBezTo>
                  <a:cubicBezTo>
                    <a:pt x="2250" y="394"/>
                    <a:pt x="2245" y="400"/>
                    <a:pt x="2245" y="407"/>
                  </a:cubicBezTo>
                  <a:cubicBezTo>
                    <a:pt x="2245" y="414"/>
                    <a:pt x="2250" y="420"/>
                    <a:pt x="2257" y="420"/>
                  </a:cubicBezTo>
                  <a:close/>
                  <a:moveTo>
                    <a:pt x="2297" y="420"/>
                  </a:moveTo>
                  <a:cubicBezTo>
                    <a:pt x="2304" y="420"/>
                    <a:pt x="2310" y="414"/>
                    <a:pt x="2310" y="407"/>
                  </a:cubicBezTo>
                  <a:cubicBezTo>
                    <a:pt x="2310" y="400"/>
                    <a:pt x="2304" y="394"/>
                    <a:pt x="2297" y="394"/>
                  </a:cubicBezTo>
                  <a:cubicBezTo>
                    <a:pt x="2290" y="394"/>
                    <a:pt x="2284" y="400"/>
                    <a:pt x="2284" y="407"/>
                  </a:cubicBezTo>
                  <a:cubicBezTo>
                    <a:pt x="2284" y="414"/>
                    <a:pt x="2290" y="420"/>
                    <a:pt x="2297" y="420"/>
                  </a:cubicBezTo>
                  <a:close/>
                  <a:moveTo>
                    <a:pt x="2336" y="420"/>
                  </a:moveTo>
                  <a:cubicBezTo>
                    <a:pt x="2343" y="420"/>
                    <a:pt x="2349" y="414"/>
                    <a:pt x="2349" y="407"/>
                  </a:cubicBezTo>
                  <a:cubicBezTo>
                    <a:pt x="2349" y="400"/>
                    <a:pt x="2343" y="394"/>
                    <a:pt x="2336" y="394"/>
                  </a:cubicBezTo>
                  <a:cubicBezTo>
                    <a:pt x="2329" y="394"/>
                    <a:pt x="2323" y="400"/>
                    <a:pt x="2323" y="407"/>
                  </a:cubicBezTo>
                  <a:cubicBezTo>
                    <a:pt x="2323" y="414"/>
                    <a:pt x="2329" y="420"/>
                    <a:pt x="2336" y="420"/>
                  </a:cubicBezTo>
                  <a:close/>
                  <a:moveTo>
                    <a:pt x="2376" y="420"/>
                  </a:moveTo>
                  <a:cubicBezTo>
                    <a:pt x="2383" y="420"/>
                    <a:pt x="2388" y="414"/>
                    <a:pt x="2388" y="407"/>
                  </a:cubicBezTo>
                  <a:cubicBezTo>
                    <a:pt x="2388" y="400"/>
                    <a:pt x="2383" y="394"/>
                    <a:pt x="2376" y="394"/>
                  </a:cubicBezTo>
                  <a:cubicBezTo>
                    <a:pt x="2369" y="394"/>
                    <a:pt x="2363" y="400"/>
                    <a:pt x="2363" y="407"/>
                  </a:cubicBezTo>
                  <a:cubicBezTo>
                    <a:pt x="2363" y="414"/>
                    <a:pt x="2369" y="420"/>
                    <a:pt x="2376" y="420"/>
                  </a:cubicBezTo>
                  <a:close/>
                  <a:moveTo>
                    <a:pt x="2415" y="420"/>
                  </a:moveTo>
                  <a:cubicBezTo>
                    <a:pt x="2422" y="420"/>
                    <a:pt x="2428" y="414"/>
                    <a:pt x="2428" y="407"/>
                  </a:cubicBezTo>
                  <a:cubicBezTo>
                    <a:pt x="2428" y="400"/>
                    <a:pt x="2422" y="394"/>
                    <a:pt x="2415" y="394"/>
                  </a:cubicBezTo>
                  <a:cubicBezTo>
                    <a:pt x="2408" y="394"/>
                    <a:pt x="2402" y="400"/>
                    <a:pt x="2402" y="407"/>
                  </a:cubicBezTo>
                  <a:cubicBezTo>
                    <a:pt x="2402" y="414"/>
                    <a:pt x="2408" y="420"/>
                    <a:pt x="2415" y="420"/>
                  </a:cubicBezTo>
                  <a:close/>
                  <a:moveTo>
                    <a:pt x="2454" y="420"/>
                  </a:moveTo>
                  <a:cubicBezTo>
                    <a:pt x="2462" y="420"/>
                    <a:pt x="2467" y="414"/>
                    <a:pt x="2467" y="407"/>
                  </a:cubicBezTo>
                  <a:cubicBezTo>
                    <a:pt x="2467" y="400"/>
                    <a:pt x="2462" y="394"/>
                    <a:pt x="2454" y="394"/>
                  </a:cubicBezTo>
                  <a:cubicBezTo>
                    <a:pt x="2447" y="394"/>
                    <a:pt x="2442" y="400"/>
                    <a:pt x="2442" y="407"/>
                  </a:cubicBezTo>
                  <a:cubicBezTo>
                    <a:pt x="2442" y="414"/>
                    <a:pt x="2447" y="420"/>
                    <a:pt x="2454" y="420"/>
                  </a:cubicBezTo>
                  <a:close/>
                  <a:moveTo>
                    <a:pt x="2494" y="420"/>
                  </a:moveTo>
                  <a:cubicBezTo>
                    <a:pt x="2501" y="420"/>
                    <a:pt x="2507" y="414"/>
                    <a:pt x="2507" y="407"/>
                  </a:cubicBezTo>
                  <a:cubicBezTo>
                    <a:pt x="2507" y="400"/>
                    <a:pt x="2501" y="394"/>
                    <a:pt x="2494" y="394"/>
                  </a:cubicBezTo>
                  <a:cubicBezTo>
                    <a:pt x="2487" y="394"/>
                    <a:pt x="2481" y="400"/>
                    <a:pt x="2481" y="407"/>
                  </a:cubicBezTo>
                  <a:cubicBezTo>
                    <a:pt x="2481" y="414"/>
                    <a:pt x="2487" y="420"/>
                    <a:pt x="2494" y="420"/>
                  </a:cubicBezTo>
                  <a:close/>
                  <a:moveTo>
                    <a:pt x="2533" y="420"/>
                  </a:moveTo>
                  <a:cubicBezTo>
                    <a:pt x="2540" y="420"/>
                    <a:pt x="2546" y="414"/>
                    <a:pt x="2546" y="407"/>
                  </a:cubicBezTo>
                  <a:cubicBezTo>
                    <a:pt x="2546" y="400"/>
                    <a:pt x="2540" y="394"/>
                    <a:pt x="2533" y="394"/>
                  </a:cubicBezTo>
                  <a:cubicBezTo>
                    <a:pt x="2526" y="394"/>
                    <a:pt x="2521" y="400"/>
                    <a:pt x="2521" y="407"/>
                  </a:cubicBezTo>
                  <a:cubicBezTo>
                    <a:pt x="2521" y="414"/>
                    <a:pt x="2526" y="420"/>
                    <a:pt x="2533" y="420"/>
                  </a:cubicBezTo>
                  <a:close/>
                  <a:moveTo>
                    <a:pt x="2573" y="420"/>
                  </a:moveTo>
                  <a:cubicBezTo>
                    <a:pt x="2580" y="420"/>
                    <a:pt x="2586" y="414"/>
                    <a:pt x="2586" y="407"/>
                  </a:cubicBezTo>
                  <a:cubicBezTo>
                    <a:pt x="2586" y="400"/>
                    <a:pt x="2580" y="394"/>
                    <a:pt x="2573" y="394"/>
                  </a:cubicBezTo>
                  <a:cubicBezTo>
                    <a:pt x="2566" y="394"/>
                    <a:pt x="2560" y="400"/>
                    <a:pt x="2560" y="407"/>
                  </a:cubicBezTo>
                  <a:cubicBezTo>
                    <a:pt x="2560" y="414"/>
                    <a:pt x="2566" y="420"/>
                    <a:pt x="2573" y="420"/>
                  </a:cubicBezTo>
                  <a:close/>
                  <a:moveTo>
                    <a:pt x="2612" y="420"/>
                  </a:moveTo>
                  <a:cubicBezTo>
                    <a:pt x="2619" y="420"/>
                    <a:pt x="2625" y="414"/>
                    <a:pt x="2625" y="407"/>
                  </a:cubicBezTo>
                  <a:cubicBezTo>
                    <a:pt x="2625" y="400"/>
                    <a:pt x="2619" y="394"/>
                    <a:pt x="2612" y="394"/>
                  </a:cubicBezTo>
                  <a:cubicBezTo>
                    <a:pt x="2605" y="394"/>
                    <a:pt x="2599" y="400"/>
                    <a:pt x="2599" y="407"/>
                  </a:cubicBezTo>
                  <a:cubicBezTo>
                    <a:pt x="2599" y="414"/>
                    <a:pt x="2605" y="420"/>
                    <a:pt x="2612" y="420"/>
                  </a:cubicBezTo>
                  <a:close/>
                  <a:moveTo>
                    <a:pt x="2652" y="420"/>
                  </a:moveTo>
                  <a:cubicBezTo>
                    <a:pt x="2659" y="420"/>
                    <a:pt x="2664" y="414"/>
                    <a:pt x="2664" y="407"/>
                  </a:cubicBezTo>
                  <a:cubicBezTo>
                    <a:pt x="2664" y="400"/>
                    <a:pt x="2659" y="394"/>
                    <a:pt x="2652" y="394"/>
                  </a:cubicBezTo>
                  <a:cubicBezTo>
                    <a:pt x="2645" y="394"/>
                    <a:pt x="2639" y="400"/>
                    <a:pt x="2639" y="407"/>
                  </a:cubicBezTo>
                  <a:cubicBezTo>
                    <a:pt x="2639" y="414"/>
                    <a:pt x="2645" y="420"/>
                    <a:pt x="2652" y="420"/>
                  </a:cubicBezTo>
                  <a:close/>
                  <a:moveTo>
                    <a:pt x="2691" y="420"/>
                  </a:moveTo>
                  <a:cubicBezTo>
                    <a:pt x="2698" y="420"/>
                    <a:pt x="2704" y="414"/>
                    <a:pt x="2704" y="407"/>
                  </a:cubicBezTo>
                  <a:cubicBezTo>
                    <a:pt x="2704" y="400"/>
                    <a:pt x="2698" y="394"/>
                    <a:pt x="2691" y="394"/>
                  </a:cubicBezTo>
                  <a:cubicBezTo>
                    <a:pt x="2684" y="394"/>
                    <a:pt x="2678" y="400"/>
                    <a:pt x="2678" y="407"/>
                  </a:cubicBezTo>
                  <a:cubicBezTo>
                    <a:pt x="2678" y="414"/>
                    <a:pt x="2684" y="420"/>
                    <a:pt x="2691" y="420"/>
                  </a:cubicBezTo>
                  <a:close/>
                  <a:moveTo>
                    <a:pt x="2730" y="420"/>
                  </a:moveTo>
                  <a:cubicBezTo>
                    <a:pt x="2738" y="420"/>
                    <a:pt x="2743" y="414"/>
                    <a:pt x="2743" y="407"/>
                  </a:cubicBezTo>
                  <a:cubicBezTo>
                    <a:pt x="2743" y="400"/>
                    <a:pt x="2738" y="394"/>
                    <a:pt x="2730" y="394"/>
                  </a:cubicBezTo>
                  <a:cubicBezTo>
                    <a:pt x="2723" y="394"/>
                    <a:pt x="2718" y="400"/>
                    <a:pt x="2718" y="407"/>
                  </a:cubicBezTo>
                  <a:cubicBezTo>
                    <a:pt x="2718" y="414"/>
                    <a:pt x="2723" y="420"/>
                    <a:pt x="2730" y="420"/>
                  </a:cubicBezTo>
                  <a:close/>
                  <a:moveTo>
                    <a:pt x="2770" y="420"/>
                  </a:moveTo>
                  <a:cubicBezTo>
                    <a:pt x="2777" y="420"/>
                    <a:pt x="2783" y="414"/>
                    <a:pt x="2783" y="407"/>
                  </a:cubicBezTo>
                  <a:cubicBezTo>
                    <a:pt x="2783" y="400"/>
                    <a:pt x="2777" y="394"/>
                    <a:pt x="2770" y="394"/>
                  </a:cubicBezTo>
                  <a:cubicBezTo>
                    <a:pt x="2763" y="394"/>
                    <a:pt x="2757" y="400"/>
                    <a:pt x="2757" y="407"/>
                  </a:cubicBezTo>
                  <a:cubicBezTo>
                    <a:pt x="2757" y="414"/>
                    <a:pt x="2763" y="420"/>
                    <a:pt x="2770" y="420"/>
                  </a:cubicBezTo>
                  <a:close/>
                  <a:moveTo>
                    <a:pt x="2809" y="420"/>
                  </a:moveTo>
                  <a:cubicBezTo>
                    <a:pt x="2816" y="420"/>
                    <a:pt x="2822" y="414"/>
                    <a:pt x="2822" y="407"/>
                  </a:cubicBezTo>
                  <a:cubicBezTo>
                    <a:pt x="2822" y="400"/>
                    <a:pt x="2816" y="394"/>
                    <a:pt x="2809" y="394"/>
                  </a:cubicBezTo>
                  <a:cubicBezTo>
                    <a:pt x="2802" y="394"/>
                    <a:pt x="2797" y="400"/>
                    <a:pt x="2797" y="407"/>
                  </a:cubicBezTo>
                  <a:cubicBezTo>
                    <a:pt x="2797" y="414"/>
                    <a:pt x="2802" y="420"/>
                    <a:pt x="2809" y="420"/>
                  </a:cubicBezTo>
                  <a:close/>
                  <a:moveTo>
                    <a:pt x="2849" y="420"/>
                  </a:moveTo>
                  <a:cubicBezTo>
                    <a:pt x="2856" y="420"/>
                    <a:pt x="2861" y="414"/>
                    <a:pt x="2861" y="407"/>
                  </a:cubicBezTo>
                  <a:cubicBezTo>
                    <a:pt x="2861" y="400"/>
                    <a:pt x="2856" y="394"/>
                    <a:pt x="2849" y="394"/>
                  </a:cubicBezTo>
                  <a:cubicBezTo>
                    <a:pt x="2842" y="394"/>
                    <a:pt x="2836" y="400"/>
                    <a:pt x="2836" y="407"/>
                  </a:cubicBezTo>
                  <a:cubicBezTo>
                    <a:pt x="2836" y="414"/>
                    <a:pt x="2842" y="420"/>
                    <a:pt x="2849" y="420"/>
                  </a:cubicBezTo>
                  <a:close/>
                  <a:moveTo>
                    <a:pt x="2888" y="420"/>
                  </a:moveTo>
                  <a:cubicBezTo>
                    <a:pt x="2895" y="420"/>
                    <a:pt x="2901" y="414"/>
                    <a:pt x="2901" y="407"/>
                  </a:cubicBezTo>
                  <a:cubicBezTo>
                    <a:pt x="2901" y="400"/>
                    <a:pt x="2895" y="394"/>
                    <a:pt x="2888" y="394"/>
                  </a:cubicBezTo>
                  <a:cubicBezTo>
                    <a:pt x="2881" y="394"/>
                    <a:pt x="2875" y="400"/>
                    <a:pt x="2875" y="407"/>
                  </a:cubicBezTo>
                  <a:cubicBezTo>
                    <a:pt x="2875" y="414"/>
                    <a:pt x="2881" y="420"/>
                    <a:pt x="2888" y="420"/>
                  </a:cubicBezTo>
                  <a:close/>
                  <a:moveTo>
                    <a:pt x="2928" y="420"/>
                  </a:moveTo>
                  <a:cubicBezTo>
                    <a:pt x="2935" y="420"/>
                    <a:pt x="2940" y="414"/>
                    <a:pt x="2940" y="407"/>
                  </a:cubicBezTo>
                  <a:cubicBezTo>
                    <a:pt x="2940" y="400"/>
                    <a:pt x="2935" y="394"/>
                    <a:pt x="2928" y="394"/>
                  </a:cubicBezTo>
                  <a:cubicBezTo>
                    <a:pt x="2921" y="394"/>
                    <a:pt x="2915" y="400"/>
                    <a:pt x="2915" y="407"/>
                  </a:cubicBezTo>
                  <a:cubicBezTo>
                    <a:pt x="2915" y="414"/>
                    <a:pt x="2921" y="420"/>
                    <a:pt x="2928" y="420"/>
                  </a:cubicBezTo>
                  <a:close/>
                  <a:moveTo>
                    <a:pt x="2967" y="420"/>
                  </a:moveTo>
                  <a:cubicBezTo>
                    <a:pt x="2974" y="420"/>
                    <a:pt x="2980" y="414"/>
                    <a:pt x="2980" y="407"/>
                  </a:cubicBezTo>
                  <a:cubicBezTo>
                    <a:pt x="2980" y="400"/>
                    <a:pt x="2974" y="394"/>
                    <a:pt x="2967" y="394"/>
                  </a:cubicBezTo>
                  <a:cubicBezTo>
                    <a:pt x="2960" y="394"/>
                    <a:pt x="2954" y="400"/>
                    <a:pt x="2954" y="407"/>
                  </a:cubicBezTo>
                  <a:cubicBezTo>
                    <a:pt x="2954" y="414"/>
                    <a:pt x="2960" y="420"/>
                    <a:pt x="2967" y="420"/>
                  </a:cubicBezTo>
                  <a:close/>
                  <a:moveTo>
                    <a:pt x="3006" y="420"/>
                  </a:moveTo>
                  <a:cubicBezTo>
                    <a:pt x="3013" y="420"/>
                    <a:pt x="3019" y="414"/>
                    <a:pt x="3019" y="407"/>
                  </a:cubicBezTo>
                  <a:cubicBezTo>
                    <a:pt x="3019" y="400"/>
                    <a:pt x="3013" y="394"/>
                    <a:pt x="3006" y="394"/>
                  </a:cubicBezTo>
                  <a:cubicBezTo>
                    <a:pt x="2999" y="394"/>
                    <a:pt x="2994" y="400"/>
                    <a:pt x="2994" y="407"/>
                  </a:cubicBezTo>
                  <a:cubicBezTo>
                    <a:pt x="2994" y="414"/>
                    <a:pt x="2999" y="420"/>
                    <a:pt x="3006" y="420"/>
                  </a:cubicBezTo>
                  <a:close/>
                  <a:moveTo>
                    <a:pt x="3046" y="420"/>
                  </a:moveTo>
                  <a:cubicBezTo>
                    <a:pt x="3053" y="420"/>
                    <a:pt x="3059" y="414"/>
                    <a:pt x="3059" y="407"/>
                  </a:cubicBezTo>
                  <a:cubicBezTo>
                    <a:pt x="3059" y="400"/>
                    <a:pt x="3053" y="394"/>
                    <a:pt x="3046" y="394"/>
                  </a:cubicBezTo>
                  <a:cubicBezTo>
                    <a:pt x="3039" y="394"/>
                    <a:pt x="3033" y="400"/>
                    <a:pt x="3033" y="407"/>
                  </a:cubicBezTo>
                  <a:cubicBezTo>
                    <a:pt x="3033" y="414"/>
                    <a:pt x="3039" y="420"/>
                    <a:pt x="3046" y="420"/>
                  </a:cubicBezTo>
                  <a:close/>
                  <a:moveTo>
                    <a:pt x="3085" y="420"/>
                  </a:moveTo>
                  <a:cubicBezTo>
                    <a:pt x="3092" y="420"/>
                    <a:pt x="3098" y="414"/>
                    <a:pt x="3098" y="407"/>
                  </a:cubicBezTo>
                  <a:cubicBezTo>
                    <a:pt x="3098" y="400"/>
                    <a:pt x="3092" y="394"/>
                    <a:pt x="3085" y="394"/>
                  </a:cubicBezTo>
                  <a:cubicBezTo>
                    <a:pt x="3078" y="394"/>
                    <a:pt x="3073" y="400"/>
                    <a:pt x="3073" y="407"/>
                  </a:cubicBezTo>
                  <a:cubicBezTo>
                    <a:pt x="3073" y="414"/>
                    <a:pt x="3078" y="420"/>
                    <a:pt x="3085" y="420"/>
                  </a:cubicBezTo>
                  <a:close/>
                  <a:moveTo>
                    <a:pt x="3125" y="420"/>
                  </a:moveTo>
                  <a:cubicBezTo>
                    <a:pt x="3132" y="420"/>
                    <a:pt x="3137" y="414"/>
                    <a:pt x="3137" y="407"/>
                  </a:cubicBezTo>
                  <a:cubicBezTo>
                    <a:pt x="3137" y="400"/>
                    <a:pt x="3132" y="394"/>
                    <a:pt x="3125" y="394"/>
                  </a:cubicBezTo>
                  <a:cubicBezTo>
                    <a:pt x="3118" y="394"/>
                    <a:pt x="3112" y="400"/>
                    <a:pt x="3112" y="407"/>
                  </a:cubicBezTo>
                  <a:cubicBezTo>
                    <a:pt x="3112" y="414"/>
                    <a:pt x="3118" y="420"/>
                    <a:pt x="3125" y="420"/>
                  </a:cubicBezTo>
                  <a:close/>
                  <a:moveTo>
                    <a:pt x="3164" y="420"/>
                  </a:moveTo>
                  <a:cubicBezTo>
                    <a:pt x="3171" y="420"/>
                    <a:pt x="3177" y="414"/>
                    <a:pt x="3177" y="407"/>
                  </a:cubicBezTo>
                  <a:cubicBezTo>
                    <a:pt x="3177" y="400"/>
                    <a:pt x="3171" y="394"/>
                    <a:pt x="3164" y="394"/>
                  </a:cubicBezTo>
                  <a:cubicBezTo>
                    <a:pt x="3157" y="394"/>
                    <a:pt x="3151" y="400"/>
                    <a:pt x="3151" y="407"/>
                  </a:cubicBezTo>
                  <a:cubicBezTo>
                    <a:pt x="3151" y="414"/>
                    <a:pt x="3157" y="420"/>
                    <a:pt x="3164" y="420"/>
                  </a:cubicBezTo>
                  <a:close/>
                  <a:moveTo>
                    <a:pt x="3204" y="420"/>
                  </a:moveTo>
                  <a:cubicBezTo>
                    <a:pt x="3211" y="420"/>
                    <a:pt x="3216" y="414"/>
                    <a:pt x="3216" y="407"/>
                  </a:cubicBezTo>
                  <a:cubicBezTo>
                    <a:pt x="3216" y="400"/>
                    <a:pt x="3211" y="394"/>
                    <a:pt x="3204" y="394"/>
                  </a:cubicBezTo>
                  <a:cubicBezTo>
                    <a:pt x="3197" y="394"/>
                    <a:pt x="3191" y="400"/>
                    <a:pt x="3191" y="407"/>
                  </a:cubicBezTo>
                  <a:cubicBezTo>
                    <a:pt x="3191" y="414"/>
                    <a:pt x="3197" y="420"/>
                    <a:pt x="3204" y="420"/>
                  </a:cubicBezTo>
                  <a:close/>
                  <a:moveTo>
                    <a:pt x="3243" y="420"/>
                  </a:moveTo>
                  <a:cubicBezTo>
                    <a:pt x="3250" y="420"/>
                    <a:pt x="3256" y="414"/>
                    <a:pt x="3256" y="407"/>
                  </a:cubicBezTo>
                  <a:cubicBezTo>
                    <a:pt x="3256" y="400"/>
                    <a:pt x="3250" y="394"/>
                    <a:pt x="3243" y="394"/>
                  </a:cubicBezTo>
                  <a:cubicBezTo>
                    <a:pt x="3236" y="394"/>
                    <a:pt x="3230" y="400"/>
                    <a:pt x="3230" y="407"/>
                  </a:cubicBezTo>
                  <a:cubicBezTo>
                    <a:pt x="3230" y="414"/>
                    <a:pt x="3236" y="420"/>
                    <a:pt x="3243" y="420"/>
                  </a:cubicBezTo>
                  <a:close/>
                  <a:moveTo>
                    <a:pt x="3282" y="420"/>
                  </a:moveTo>
                  <a:cubicBezTo>
                    <a:pt x="3289" y="420"/>
                    <a:pt x="3295" y="414"/>
                    <a:pt x="3295" y="407"/>
                  </a:cubicBezTo>
                  <a:cubicBezTo>
                    <a:pt x="3295" y="400"/>
                    <a:pt x="3289" y="394"/>
                    <a:pt x="3282" y="394"/>
                  </a:cubicBezTo>
                  <a:cubicBezTo>
                    <a:pt x="3275" y="394"/>
                    <a:pt x="3270" y="400"/>
                    <a:pt x="3270" y="407"/>
                  </a:cubicBezTo>
                  <a:cubicBezTo>
                    <a:pt x="3270" y="414"/>
                    <a:pt x="3275" y="420"/>
                    <a:pt x="3282" y="420"/>
                  </a:cubicBezTo>
                  <a:close/>
                  <a:moveTo>
                    <a:pt x="3361" y="394"/>
                  </a:moveTo>
                  <a:cubicBezTo>
                    <a:pt x="3354" y="394"/>
                    <a:pt x="3349" y="400"/>
                    <a:pt x="3349" y="407"/>
                  </a:cubicBezTo>
                  <a:cubicBezTo>
                    <a:pt x="3349" y="414"/>
                    <a:pt x="3354" y="420"/>
                    <a:pt x="3361" y="420"/>
                  </a:cubicBezTo>
                  <a:cubicBezTo>
                    <a:pt x="3368" y="420"/>
                    <a:pt x="3374" y="414"/>
                    <a:pt x="3374" y="407"/>
                  </a:cubicBezTo>
                  <a:cubicBezTo>
                    <a:pt x="3374" y="400"/>
                    <a:pt x="3368" y="394"/>
                    <a:pt x="3361" y="394"/>
                  </a:cubicBezTo>
                  <a:close/>
                  <a:moveTo>
                    <a:pt x="3401" y="420"/>
                  </a:moveTo>
                  <a:cubicBezTo>
                    <a:pt x="3408" y="420"/>
                    <a:pt x="3413" y="414"/>
                    <a:pt x="3413" y="407"/>
                  </a:cubicBezTo>
                  <a:cubicBezTo>
                    <a:pt x="3413" y="400"/>
                    <a:pt x="3408" y="394"/>
                    <a:pt x="3401" y="394"/>
                  </a:cubicBezTo>
                  <a:cubicBezTo>
                    <a:pt x="3394" y="394"/>
                    <a:pt x="3388" y="400"/>
                    <a:pt x="3388" y="407"/>
                  </a:cubicBezTo>
                  <a:cubicBezTo>
                    <a:pt x="3388" y="414"/>
                    <a:pt x="3394" y="420"/>
                    <a:pt x="3401" y="420"/>
                  </a:cubicBezTo>
                  <a:close/>
                  <a:moveTo>
                    <a:pt x="3440" y="420"/>
                  </a:moveTo>
                  <a:cubicBezTo>
                    <a:pt x="3447" y="420"/>
                    <a:pt x="3453" y="414"/>
                    <a:pt x="3453" y="407"/>
                  </a:cubicBezTo>
                  <a:cubicBezTo>
                    <a:pt x="3453" y="400"/>
                    <a:pt x="3447" y="394"/>
                    <a:pt x="3440" y="394"/>
                  </a:cubicBezTo>
                  <a:cubicBezTo>
                    <a:pt x="3433" y="394"/>
                    <a:pt x="3427" y="400"/>
                    <a:pt x="3427" y="407"/>
                  </a:cubicBezTo>
                  <a:cubicBezTo>
                    <a:pt x="3427" y="414"/>
                    <a:pt x="3433" y="420"/>
                    <a:pt x="3440" y="420"/>
                  </a:cubicBezTo>
                  <a:close/>
                  <a:moveTo>
                    <a:pt x="89" y="434"/>
                  </a:moveTo>
                  <a:cubicBezTo>
                    <a:pt x="82" y="434"/>
                    <a:pt x="76" y="439"/>
                    <a:pt x="76" y="446"/>
                  </a:cubicBezTo>
                  <a:cubicBezTo>
                    <a:pt x="76" y="453"/>
                    <a:pt x="82" y="459"/>
                    <a:pt x="89" y="459"/>
                  </a:cubicBezTo>
                  <a:cubicBezTo>
                    <a:pt x="96" y="459"/>
                    <a:pt x="102" y="453"/>
                    <a:pt x="102" y="446"/>
                  </a:cubicBezTo>
                  <a:cubicBezTo>
                    <a:pt x="102" y="439"/>
                    <a:pt x="96" y="434"/>
                    <a:pt x="89" y="434"/>
                  </a:cubicBezTo>
                  <a:close/>
                  <a:moveTo>
                    <a:pt x="128" y="434"/>
                  </a:moveTo>
                  <a:cubicBezTo>
                    <a:pt x="121" y="434"/>
                    <a:pt x="116" y="439"/>
                    <a:pt x="116" y="446"/>
                  </a:cubicBezTo>
                  <a:cubicBezTo>
                    <a:pt x="116" y="453"/>
                    <a:pt x="121" y="459"/>
                    <a:pt x="128" y="459"/>
                  </a:cubicBezTo>
                  <a:cubicBezTo>
                    <a:pt x="136" y="459"/>
                    <a:pt x="141" y="453"/>
                    <a:pt x="141" y="446"/>
                  </a:cubicBezTo>
                  <a:cubicBezTo>
                    <a:pt x="141" y="439"/>
                    <a:pt x="136" y="434"/>
                    <a:pt x="128" y="434"/>
                  </a:cubicBezTo>
                  <a:close/>
                  <a:moveTo>
                    <a:pt x="326" y="434"/>
                  </a:moveTo>
                  <a:cubicBezTo>
                    <a:pt x="319" y="434"/>
                    <a:pt x="313" y="439"/>
                    <a:pt x="313" y="446"/>
                  </a:cubicBezTo>
                  <a:cubicBezTo>
                    <a:pt x="313" y="453"/>
                    <a:pt x="319" y="459"/>
                    <a:pt x="326" y="459"/>
                  </a:cubicBezTo>
                  <a:cubicBezTo>
                    <a:pt x="333" y="459"/>
                    <a:pt x="338" y="453"/>
                    <a:pt x="338" y="446"/>
                  </a:cubicBezTo>
                  <a:cubicBezTo>
                    <a:pt x="338" y="439"/>
                    <a:pt x="333" y="434"/>
                    <a:pt x="326" y="434"/>
                  </a:cubicBezTo>
                  <a:close/>
                  <a:moveTo>
                    <a:pt x="365" y="459"/>
                  </a:moveTo>
                  <a:cubicBezTo>
                    <a:pt x="372" y="459"/>
                    <a:pt x="378" y="453"/>
                    <a:pt x="378" y="446"/>
                  </a:cubicBezTo>
                  <a:cubicBezTo>
                    <a:pt x="378" y="439"/>
                    <a:pt x="372" y="434"/>
                    <a:pt x="365" y="434"/>
                  </a:cubicBezTo>
                  <a:cubicBezTo>
                    <a:pt x="358" y="434"/>
                    <a:pt x="352" y="439"/>
                    <a:pt x="352" y="446"/>
                  </a:cubicBezTo>
                  <a:cubicBezTo>
                    <a:pt x="352" y="453"/>
                    <a:pt x="358" y="459"/>
                    <a:pt x="365" y="459"/>
                  </a:cubicBezTo>
                  <a:close/>
                  <a:moveTo>
                    <a:pt x="404" y="459"/>
                  </a:moveTo>
                  <a:cubicBezTo>
                    <a:pt x="411" y="459"/>
                    <a:pt x="417" y="453"/>
                    <a:pt x="417" y="446"/>
                  </a:cubicBezTo>
                  <a:cubicBezTo>
                    <a:pt x="417" y="439"/>
                    <a:pt x="411" y="434"/>
                    <a:pt x="404" y="434"/>
                  </a:cubicBezTo>
                  <a:cubicBezTo>
                    <a:pt x="397" y="434"/>
                    <a:pt x="392" y="439"/>
                    <a:pt x="392" y="446"/>
                  </a:cubicBezTo>
                  <a:cubicBezTo>
                    <a:pt x="392" y="453"/>
                    <a:pt x="397" y="459"/>
                    <a:pt x="404" y="459"/>
                  </a:cubicBezTo>
                  <a:close/>
                  <a:moveTo>
                    <a:pt x="444" y="459"/>
                  </a:moveTo>
                  <a:cubicBezTo>
                    <a:pt x="451" y="459"/>
                    <a:pt x="457" y="453"/>
                    <a:pt x="457" y="446"/>
                  </a:cubicBezTo>
                  <a:cubicBezTo>
                    <a:pt x="457" y="439"/>
                    <a:pt x="451" y="434"/>
                    <a:pt x="444" y="434"/>
                  </a:cubicBezTo>
                  <a:cubicBezTo>
                    <a:pt x="437" y="434"/>
                    <a:pt x="431" y="439"/>
                    <a:pt x="431" y="446"/>
                  </a:cubicBezTo>
                  <a:cubicBezTo>
                    <a:pt x="431" y="453"/>
                    <a:pt x="437" y="459"/>
                    <a:pt x="444" y="459"/>
                  </a:cubicBezTo>
                  <a:close/>
                  <a:moveTo>
                    <a:pt x="483" y="459"/>
                  </a:moveTo>
                  <a:cubicBezTo>
                    <a:pt x="490" y="459"/>
                    <a:pt x="496" y="453"/>
                    <a:pt x="496" y="446"/>
                  </a:cubicBezTo>
                  <a:cubicBezTo>
                    <a:pt x="496" y="439"/>
                    <a:pt x="490" y="434"/>
                    <a:pt x="483" y="434"/>
                  </a:cubicBezTo>
                  <a:cubicBezTo>
                    <a:pt x="476" y="434"/>
                    <a:pt x="471" y="439"/>
                    <a:pt x="471" y="446"/>
                  </a:cubicBezTo>
                  <a:cubicBezTo>
                    <a:pt x="471" y="453"/>
                    <a:pt x="476" y="459"/>
                    <a:pt x="483" y="459"/>
                  </a:cubicBezTo>
                  <a:close/>
                  <a:moveTo>
                    <a:pt x="523" y="459"/>
                  </a:moveTo>
                  <a:cubicBezTo>
                    <a:pt x="530" y="459"/>
                    <a:pt x="535" y="453"/>
                    <a:pt x="535" y="446"/>
                  </a:cubicBezTo>
                  <a:cubicBezTo>
                    <a:pt x="535" y="439"/>
                    <a:pt x="530" y="434"/>
                    <a:pt x="523" y="434"/>
                  </a:cubicBezTo>
                  <a:cubicBezTo>
                    <a:pt x="516" y="434"/>
                    <a:pt x="510" y="439"/>
                    <a:pt x="510" y="446"/>
                  </a:cubicBezTo>
                  <a:cubicBezTo>
                    <a:pt x="510" y="453"/>
                    <a:pt x="516" y="459"/>
                    <a:pt x="523" y="459"/>
                  </a:cubicBezTo>
                  <a:close/>
                  <a:moveTo>
                    <a:pt x="562" y="459"/>
                  </a:moveTo>
                  <a:cubicBezTo>
                    <a:pt x="569" y="459"/>
                    <a:pt x="575" y="453"/>
                    <a:pt x="575" y="446"/>
                  </a:cubicBezTo>
                  <a:cubicBezTo>
                    <a:pt x="575" y="439"/>
                    <a:pt x="569" y="434"/>
                    <a:pt x="562" y="434"/>
                  </a:cubicBezTo>
                  <a:cubicBezTo>
                    <a:pt x="555" y="434"/>
                    <a:pt x="549" y="439"/>
                    <a:pt x="549" y="446"/>
                  </a:cubicBezTo>
                  <a:cubicBezTo>
                    <a:pt x="549" y="453"/>
                    <a:pt x="555" y="459"/>
                    <a:pt x="562" y="459"/>
                  </a:cubicBezTo>
                  <a:close/>
                  <a:moveTo>
                    <a:pt x="602" y="459"/>
                  </a:moveTo>
                  <a:cubicBezTo>
                    <a:pt x="609" y="459"/>
                    <a:pt x="614" y="453"/>
                    <a:pt x="614" y="446"/>
                  </a:cubicBezTo>
                  <a:cubicBezTo>
                    <a:pt x="614" y="439"/>
                    <a:pt x="609" y="434"/>
                    <a:pt x="602" y="434"/>
                  </a:cubicBezTo>
                  <a:cubicBezTo>
                    <a:pt x="595" y="434"/>
                    <a:pt x="589" y="439"/>
                    <a:pt x="589" y="446"/>
                  </a:cubicBezTo>
                  <a:cubicBezTo>
                    <a:pt x="589" y="453"/>
                    <a:pt x="595" y="459"/>
                    <a:pt x="602" y="459"/>
                  </a:cubicBezTo>
                  <a:close/>
                  <a:moveTo>
                    <a:pt x="641" y="459"/>
                  </a:moveTo>
                  <a:cubicBezTo>
                    <a:pt x="648" y="459"/>
                    <a:pt x="654" y="453"/>
                    <a:pt x="654" y="446"/>
                  </a:cubicBezTo>
                  <a:cubicBezTo>
                    <a:pt x="654" y="439"/>
                    <a:pt x="648" y="434"/>
                    <a:pt x="641" y="434"/>
                  </a:cubicBezTo>
                  <a:cubicBezTo>
                    <a:pt x="634" y="434"/>
                    <a:pt x="628" y="439"/>
                    <a:pt x="628" y="446"/>
                  </a:cubicBezTo>
                  <a:cubicBezTo>
                    <a:pt x="628" y="453"/>
                    <a:pt x="634" y="459"/>
                    <a:pt x="641" y="459"/>
                  </a:cubicBezTo>
                  <a:close/>
                  <a:moveTo>
                    <a:pt x="680" y="459"/>
                  </a:moveTo>
                  <a:cubicBezTo>
                    <a:pt x="687" y="459"/>
                    <a:pt x="693" y="453"/>
                    <a:pt x="693" y="446"/>
                  </a:cubicBezTo>
                  <a:cubicBezTo>
                    <a:pt x="693" y="439"/>
                    <a:pt x="687" y="434"/>
                    <a:pt x="680" y="434"/>
                  </a:cubicBezTo>
                  <a:cubicBezTo>
                    <a:pt x="673" y="434"/>
                    <a:pt x="668" y="439"/>
                    <a:pt x="668" y="446"/>
                  </a:cubicBezTo>
                  <a:cubicBezTo>
                    <a:pt x="668" y="453"/>
                    <a:pt x="673" y="459"/>
                    <a:pt x="680" y="459"/>
                  </a:cubicBezTo>
                  <a:close/>
                  <a:moveTo>
                    <a:pt x="720" y="459"/>
                  </a:moveTo>
                  <a:cubicBezTo>
                    <a:pt x="727" y="459"/>
                    <a:pt x="733" y="453"/>
                    <a:pt x="733" y="446"/>
                  </a:cubicBezTo>
                  <a:cubicBezTo>
                    <a:pt x="733" y="439"/>
                    <a:pt x="727" y="434"/>
                    <a:pt x="720" y="434"/>
                  </a:cubicBezTo>
                  <a:cubicBezTo>
                    <a:pt x="713" y="434"/>
                    <a:pt x="707" y="439"/>
                    <a:pt x="707" y="446"/>
                  </a:cubicBezTo>
                  <a:cubicBezTo>
                    <a:pt x="707" y="453"/>
                    <a:pt x="713" y="459"/>
                    <a:pt x="720" y="459"/>
                  </a:cubicBezTo>
                  <a:close/>
                  <a:moveTo>
                    <a:pt x="917" y="459"/>
                  </a:moveTo>
                  <a:cubicBezTo>
                    <a:pt x="924" y="459"/>
                    <a:pt x="930" y="453"/>
                    <a:pt x="930" y="446"/>
                  </a:cubicBezTo>
                  <a:cubicBezTo>
                    <a:pt x="930" y="439"/>
                    <a:pt x="924" y="434"/>
                    <a:pt x="917" y="434"/>
                  </a:cubicBezTo>
                  <a:cubicBezTo>
                    <a:pt x="910" y="434"/>
                    <a:pt x="904" y="439"/>
                    <a:pt x="904" y="446"/>
                  </a:cubicBezTo>
                  <a:cubicBezTo>
                    <a:pt x="904" y="453"/>
                    <a:pt x="910" y="459"/>
                    <a:pt x="917" y="459"/>
                  </a:cubicBezTo>
                  <a:close/>
                  <a:moveTo>
                    <a:pt x="956" y="459"/>
                  </a:moveTo>
                  <a:cubicBezTo>
                    <a:pt x="963" y="459"/>
                    <a:pt x="969" y="453"/>
                    <a:pt x="969" y="446"/>
                  </a:cubicBezTo>
                  <a:cubicBezTo>
                    <a:pt x="969" y="439"/>
                    <a:pt x="963" y="434"/>
                    <a:pt x="956" y="434"/>
                  </a:cubicBezTo>
                  <a:cubicBezTo>
                    <a:pt x="949" y="434"/>
                    <a:pt x="944" y="439"/>
                    <a:pt x="944" y="446"/>
                  </a:cubicBezTo>
                  <a:cubicBezTo>
                    <a:pt x="944" y="453"/>
                    <a:pt x="949" y="459"/>
                    <a:pt x="956" y="459"/>
                  </a:cubicBezTo>
                  <a:close/>
                  <a:moveTo>
                    <a:pt x="1035" y="459"/>
                  </a:moveTo>
                  <a:cubicBezTo>
                    <a:pt x="1042" y="459"/>
                    <a:pt x="1048" y="453"/>
                    <a:pt x="1048" y="446"/>
                  </a:cubicBezTo>
                  <a:cubicBezTo>
                    <a:pt x="1048" y="439"/>
                    <a:pt x="1042" y="434"/>
                    <a:pt x="1035" y="434"/>
                  </a:cubicBezTo>
                  <a:cubicBezTo>
                    <a:pt x="1028" y="434"/>
                    <a:pt x="1022" y="439"/>
                    <a:pt x="1022" y="446"/>
                  </a:cubicBezTo>
                  <a:cubicBezTo>
                    <a:pt x="1022" y="453"/>
                    <a:pt x="1028" y="459"/>
                    <a:pt x="1035" y="459"/>
                  </a:cubicBezTo>
                  <a:close/>
                  <a:moveTo>
                    <a:pt x="1784" y="459"/>
                  </a:moveTo>
                  <a:cubicBezTo>
                    <a:pt x="1791" y="459"/>
                    <a:pt x="1797" y="453"/>
                    <a:pt x="1797" y="446"/>
                  </a:cubicBezTo>
                  <a:cubicBezTo>
                    <a:pt x="1797" y="439"/>
                    <a:pt x="1791" y="434"/>
                    <a:pt x="1784" y="434"/>
                  </a:cubicBezTo>
                  <a:cubicBezTo>
                    <a:pt x="1777" y="434"/>
                    <a:pt x="1772" y="439"/>
                    <a:pt x="1772" y="446"/>
                  </a:cubicBezTo>
                  <a:cubicBezTo>
                    <a:pt x="1772" y="453"/>
                    <a:pt x="1777" y="459"/>
                    <a:pt x="1784" y="459"/>
                  </a:cubicBezTo>
                  <a:close/>
                  <a:moveTo>
                    <a:pt x="1824" y="459"/>
                  </a:moveTo>
                  <a:cubicBezTo>
                    <a:pt x="1831" y="459"/>
                    <a:pt x="1836" y="453"/>
                    <a:pt x="1836" y="446"/>
                  </a:cubicBezTo>
                  <a:cubicBezTo>
                    <a:pt x="1836" y="439"/>
                    <a:pt x="1831" y="434"/>
                    <a:pt x="1824" y="434"/>
                  </a:cubicBezTo>
                  <a:cubicBezTo>
                    <a:pt x="1817" y="434"/>
                    <a:pt x="1811" y="439"/>
                    <a:pt x="1811" y="446"/>
                  </a:cubicBezTo>
                  <a:cubicBezTo>
                    <a:pt x="1811" y="453"/>
                    <a:pt x="1817" y="459"/>
                    <a:pt x="1824" y="459"/>
                  </a:cubicBezTo>
                  <a:close/>
                  <a:moveTo>
                    <a:pt x="1863" y="459"/>
                  </a:moveTo>
                  <a:cubicBezTo>
                    <a:pt x="1870" y="459"/>
                    <a:pt x="1876" y="453"/>
                    <a:pt x="1876" y="446"/>
                  </a:cubicBezTo>
                  <a:cubicBezTo>
                    <a:pt x="1876" y="439"/>
                    <a:pt x="1870" y="434"/>
                    <a:pt x="1863" y="434"/>
                  </a:cubicBezTo>
                  <a:cubicBezTo>
                    <a:pt x="1856" y="434"/>
                    <a:pt x="1850" y="439"/>
                    <a:pt x="1850" y="446"/>
                  </a:cubicBezTo>
                  <a:cubicBezTo>
                    <a:pt x="1850" y="453"/>
                    <a:pt x="1856" y="459"/>
                    <a:pt x="1863" y="459"/>
                  </a:cubicBezTo>
                  <a:close/>
                  <a:moveTo>
                    <a:pt x="1942" y="459"/>
                  </a:moveTo>
                  <a:cubicBezTo>
                    <a:pt x="1949" y="459"/>
                    <a:pt x="1955" y="453"/>
                    <a:pt x="1955" y="446"/>
                  </a:cubicBezTo>
                  <a:cubicBezTo>
                    <a:pt x="1955" y="439"/>
                    <a:pt x="1949" y="434"/>
                    <a:pt x="1942" y="434"/>
                  </a:cubicBezTo>
                  <a:cubicBezTo>
                    <a:pt x="1935" y="434"/>
                    <a:pt x="1929" y="439"/>
                    <a:pt x="1929" y="446"/>
                  </a:cubicBezTo>
                  <a:cubicBezTo>
                    <a:pt x="1929" y="453"/>
                    <a:pt x="1935" y="459"/>
                    <a:pt x="1942" y="459"/>
                  </a:cubicBezTo>
                  <a:close/>
                  <a:moveTo>
                    <a:pt x="1981" y="459"/>
                  </a:moveTo>
                  <a:cubicBezTo>
                    <a:pt x="1988" y="459"/>
                    <a:pt x="1994" y="453"/>
                    <a:pt x="1994" y="446"/>
                  </a:cubicBezTo>
                  <a:cubicBezTo>
                    <a:pt x="1994" y="439"/>
                    <a:pt x="1988" y="434"/>
                    <a:pt x="1981" y="434"/>
                  </a:cubicBezTo>
                  <a:cubicBezTo>
                    <a:pt x="1974" y="434"/>
                    <a:pt x="1969" y="439"/>
                    <a:pt x="1969" y="446"/>
                  </a:cubicBezTo>
                  <a:cubicBezTo>
                    <a:pt x="1969" y="453"/>
                    <a:pt x="1974" y="459"/>
                    <a:pt x="1981" y="459"/>
                  </a:cubicBezTo>
                  <a:close/>
                  <a:moveTo>
                    <a:pt x="2021" y="459"/>
                  </a:moveTo>
                  <a:cubicBezTo>
                    <a:pt x="2028" y="459"/>
                    <a:pt x="2034" y="453"/>
                    <a:pt x="2034" y="446"/>
                  </a:cubicBezTo>
                  <a:cubicBezTo>
                    <a:pt x="2034" y="439"/>
                    <a:pt x="2028" y="434"/>
                    <a:pt x="2021" y="434"/>
                  </a:cubicBezTo>
                  <a:cubicBezTo>
                    <a:pt x="2014" y="434"/>
                    <a:pt x="2008" y="439"/>
                    <a:pt x="2008" y="446"/>
                  </a:cubicBezTo>
                  <a:cubicBezTo>
                    <a:pt x="2008" y="453"/>
                    <a:pt x="2014" y="459"/>
                    <a:pt x="2021" y="459"/>
                  </a:cubicBezTo>
                  <a:close/>
                  <a:moveTo>
                    <a:pt x="2060" y="459"/>
                  </a:moveTo>
                  <a:cubicBezTo>
                    <a:pt x="2067" y="459"/>
                    <a:pt x="2073" y="453"/>
                    <a:pt x="2073" y="446"/>
                  </a:cubicBezTo>
                  <a:cubicBezTo>
                    <a:pt x="2073" y="439"/>
                    <a:pt x="2067" y="434"/>
                    <a:pt x="2060" y="434"/>
                  </a:cubicBezTo>
                  <a:cubicBezTo>
                    <a:pt x="2053" y="434"/>
                    <a:pt x="2048" y="439"/>
                    <a:pt x="2048" y="446"/>
                  </a:cubicBezTo>
                  <a:cubicBezTo>
                    <a:pt x="2048" y="453"/>
                    <a:pt x="2053" y="459"/>
                    <a:pt x="2060" y="459"/>
                  </a:cubicBezTo>
                  <a:close/>
                  <a:moveTo>
                    <a:pt x="2100" y="459"/>
                  </a:moveTo>
                  <a:cubicBezTo>
                    <a:pt x="2107" y="459"/>
                    <a:pt x="2112" y="453"/>
                    <a:pt x="2112" y="446"/>
                  </a:cubicBezTo>
                  <a:cubicBezTo>
                    <a:pt x="2112" y="439"/>
                    <a:pt x="2107" y="434"/>
                    <a:pt x="2100" y="434"/>
                  </a:cubicBezTo>
                  <a:cubicBezTo>
                    <a:pt x="2093" y="434"/>
                    <a:pt x="2087" y="439"/>
                    <a:pt x="2087" y="446"/>
                  </a:cubicBezTo>
                  <a:cubicBezTo>
                    <a:pt x="2087" y="453"/>
                    <a:pt x="2093" y="459"/>
                    <a:pt x="2100" y="459"/>
                  </a:cubicBezTo>
                  <a:close/>
                  <a:moveTo>
                    <a:pt x="2139" y="459"/>
                  </a:moveTo>
                  <a:cubicBezTo>
                    <a:pt x="2146" y="459"/>
                    <a:pt x="2152" y="453"/>
                    <a:pt x="2152" y="446"/>
                  </a:cubicBezTo>
                  <a:cubicBezTo>
                    <a:pt x="2152" y="439"/>
                    <a:pt x="2146" y="434"/>
                    <a:pt x="2139" y="434"/>
                  </a:cubicBezTo>
                  <a:cubicBezTo>
                    <a:pt x="2132" y="434"/>
                    <a:pt x="2126" y="439"/>
                    <a:pt x="2126" y="446"/>
                  </a:cubicBezTo>
                  <a:cubicBezTo>
                    <a:pt x="2126" y="453"/>
                    <a:pt x="2132" y="459"/>
                    <a:pt x="2139" y="459"/>
                  </a:cubicBezTo>
                  <a:close/>
                  <a:moveTo>
                    <a:pt x="2179" y="459"/>
                  </a:moveTo>
                  <a:cubicBezTo>
                    <a:pt x="2186" y="459"/>
                    <a:pt x="2191" y="453"/>
                    <a:pt x="2191" y="446"/>
                  </a:cubicBezTo>
                  <a:cubicBezTo>
                    <a:pt x="2191" y="439"/>
                    <a:pt x="2186" y="434"/>
                    <a:pt x="2179" y="434"/>
                  </a:cubicBezTo>
                  <a:cubicBezTo>
                    <a:pt x="2171" y="434"/>
                    <a:pt x="2166" y="439"/>
                    <a:pt x="2166" y="446"/>
                  </a:cubicBezTo>
                  <a:cubicBezTo>
                    <a:pt x="2166" y="453"/>
                    <a:pt x="2171" y="459"/>
                    <a:pt x="2179" y="459"/>
                  </a:cubicBezTo>
                  <a:close/>
                  <a:moveTo>
                    <a:pt x="2218" y="459"/>
                  </a:moveTo>
                  <a:cubicBezTo>
                    <a:pt x="2225" y="459"/>
                    <a:pt x="2231" y="453"/>
                    <a:pt x="2231" y="446"/>
                  </a:cubicBezTo>
                  <a:cubicBezTo>
                    <a:pt x="2231" y="439"/>
                    <a:pt x="2225" y="434"/>
                    <a:pt x="2218" y="434"/>
                  </a:cubicBezTo>
                  <a:cubicBezTo>
                    <a:pt x="2211" y="434"/>
                    <a:pt x="2205" y="439"/>
                    <a:pt x="2205" y="446"/>
                  </a:cubicBezTo>
                  <a:cubicBezTo>
                    <a:pt x="2205" y="453"/>
                    <a:pt x="2211" y="459"/>
                    <a:pt x="2218" y="459"/>
                  </a:cubicBezTo>
                  <a:close/>
                  <a:moveTo>
                    <a:pt x="2257" y="459"/>
                  </a:moveTo>
                  <a:cubicBezTo>
                    <a:pt x="2264" y="459"/>
                    <a:pt x="2270" y="453"/>
                    <a:pt x="2270" y="446"/>
                  </a:cubicBezTo>
                  <a:cubicBezTo>
                    <a:pt x="2270" y="439"/>
                    <a:pt x="2264" y="434"/>
                    <a:pt x="2257" y="434"/>
                  </a:cubicBezTo>
                  <a:cubicBezTo>
                    <a:pt x="2250" y="434"/>
                    <a:pt x="2245" y="439"/>
                    <a:pt x="2245" y="446"/>
                  </a:cubicBezTo>
                  <a:cubicBezTo>
                    <a:pt x="2245" y="453"/>
                    <a:pt x="2250" y="459"/>
                    <a:pt x="2257" y="459"/>
                  </a:cubicBezTo>
                  <a:close/>
                  <a:moveTo>
                    <a:pt x="2297" y="459"/>
                  </a:moveTo>
                  <a:cubicBezTo>
                    <a:pt x="2304" y="459"/>
                    <a:pt x="2310" y="453"/>
                    <a:pt x="2310" y="446"/>
                  </a:cubicBezTo>
                  <a:cubicBezTo>
                    <a:pt x="2310" y="439"/>
                    <a:pt x="2304" y="434"/>
                    <a:pt x="2297" y="434"/>
                  </a:cubicBezTo>
                  <a:cubicBezTo>
                    <a:pt x="2290" y="434"/>
                    <a:pt x="2284" y="439"/>
                    <a:pt x="2284" y="446"/>
                  </a:cubicBezTo>
                  <a:cubicBezTo>
                    <a:pt x="2284" y="453"/>
                    <a:pt x="2290" y="459"/>
                    <a:pt x="2297" y="459"/>
                  </a:cubicBezTo>
                  <a:close/>
                  <a:moveTo>
                    <a:pt x="2336" y="459"/>
                  </a:moveTo>
                  <a:cubicBezTo>
                    <a:pt x="2343" y="459"/>
                    <a:pt x="2349" y="453"/>
                    <a:pt x="2349" y="446"/>
                  </a:cubicBezTo>
                  <a:cubicBezTo>
                    <a:pt x="2349" y="439"/>
                    <a:pt x="2343" y="434"/>
                    <a:pt x="2336" y="434"/>
                  </a:cubicBezTo>
                  <a:cubicBezTo>
                    <a:pt x="2329" y="434"/>
                    <a:pt x="2323" y="439"/>
                    <a:pt x="2323" y="446"/>
                  </a:cubicBezTo>
                  <a:cubicBezTo>
                    <a:pt x="2323" y="453"/>
                    <a:pt x="2329" y="459"/>
                    <a:pt x="2336" y="459"/>
                  </a:cubicBezTo>
                  <a:close/>
                  <a:moveTo>
                    <a:pt x="2376" y="459"/>
                  </a:moveTo>
                  <a:cubicBezTo>
                    <a:pt x="2383" y="459"/>
                    <a:pt x="2388" y="453"/>
                    <a:pt x="2388" y="446"/>
                  </a:cubicBezTo>
                  <a:cubicBezTo>
                    <a:pt x="2388" y="439"/>
                    <a:pt x="2383" y="434"/>
                    <a:pt x="2376" y="434"/>
                  </a:cubicBezTo>
                  <a:cubicBezTo>
                    <a:pt x="2369" y="434"/>
                    <a:pt x="2363" y="439"/>
                    <a:pt x="2363" y="446"/>
                  </a:cubicBezTo>
                  <a:cubicBezTo>
                    <a:pt x="2363" y="453"/>
                    <a:pt x="2369" y="459"/>
                    <a:pt x="2376" y="459"/>
                  </a:cubicBezTo>
                  <a:close/>
                  <a:moveTo>
                    <a:pt x="2415" y="459"/>
                  </a:moveTo>
                  <a:cubicBezTo>
                    <a:pt x="2422" y="459"/>
                    <a:pt x="2428" y="453"/>
                    <a:pt x="2428" y="446"/>
                  </a:cubicBezTo>
                  <a:cubicBezTo>
                    <a:pt x="2428" y="439"/>
                    <a:pt x="2422" y="434"/>
                    <a:pt x="2415" y="434"/>
                  </a:cubicBezTo>
                  <a:cubicBezTo>
                    <a:pt x="2408" y="434"/>
                    <a:pt x="2402" y="439"/>
                    <a:pt x="2402" y="446"/>
                  </a:cubicBezTo>
                  <a:cubicBezTo>
                    <a:pt x="2402" y="453"/>
                    <a:pt x="2408" y="459"/>
                    <a:pt x="2415" y="459"/>
                  </a:cubicBezTo>
                  <a:close/>
                  <a:moveTo>
                    <a:pt x="2454" y="459"/>
                  </a:moveTo>
                  <a:cubicBezTo>
                    <a:pt x="2462" y="459"/>
                    <a:pt x="2467" y="453"/>
                    <a:pt x="2467" y="446"/>
                  </a:cubicBezTo>
                  <a:cubicBezTo>
                    <a:pt x="2467" y="439"/>
                    <a:pt x="2462" y="434"/>
                    <a:pt x="2454" y="434"/>
                  </a:cubicBezTo>
                  <a:cubicBezTo>
                    <a:pt x="2447" y="434"/>
                    <a:pt x="2442" y="439"/>
                    <a:pt x="2442" y="446"/>
                  </a:cubicBezTo>
                  <a:cubicBezTo>
                    <a:pt x="2442" y="453"/>
                    <a:pt x="2447" y="459"/>
                    <a:pt x="2454" y="459"/>
                  </a:cubicBezTo>
                  <a:close/>
                  <a:moveTo>
                    <a:pt x="2494" y="459"/>
                  </a:moveTo>
                  <a:cubicBezTo>
                    <a:pt x="2501" y="459"/>
                    <a:pt x="2507" y="453"/>
                    <a:pt x="2507" y="446"/>
                  </a:cubicBezTo>
                  <a:cubicBezTo>
                    <a:pt x="2507" y="439"/>
                    <a:pt x="2501" y="434"/>
                    <a:pt x="2494" y="434"/>
                  </a:cubicBezTo>
                  <a:cubicBezTo>
                    <a:pt x="2487" y="434"/>
                    <a:pt x="2481" y="439"/>
                    <a:pt x="2481" y="446"/>
                  </a:cubicBezTo>
                  <a:cubicBezTo>
                    <a:pt x="2481" y="453"/>
                    <a:pt x="2487" y="459"/>
                    <a:pt x="2494" y="459"/>
                  </a:cubicBezTo>
                  <a:close/>
                  <a:moveTo>
                    <a:pt x="2533" y="459"/>
                  </a:moveTo>
                  <a:cubicBezTo>
                    <a:pt x="2540" y="459"/>
                    <a:pt x="2546" y="453"/>
                    <a:pt x="2546" y="446"/>
                  </a:cubicBezTo>
                  <a:cubicBezTo>
                    <a:pt x="2546" y="439"/>
                    <a:pt x="2540" y="434"/>
                    <a:pt x="2533" y="434"/>
                  </a:cubicBezTo>
                  <a:cubicBezTo>
                    <a:pt x="2526" y="434"/>
                    <a:pt x="2521" y="439"/>
                    <a:pt x="2521" y="446"/>
                  </a:cubicBezTo>
                  <a:cubicBezTo>
                    <a:pt x="2521" y="453"/>
                    <a:pt x="2526" y="459"/>
                    <a:pt x="2533" y="459"/>
                  </a:cubicBezTo>
                  <a:close/>
                  <a:moveTo>
                    <a:pt x="2573" y="459"/>
                  </a:moveTo>
                  <a:cubicBezTo>
                    <a:pt x="2580" y="459"/>
                    <a:pt x="2586" y="453"/>
                    <a:pt x="2586" y="446"/>
                  </a:cubicBezTo>
                  <a:cubicBezTo>
                    <a:pt x="2586" y="439"/>
                    <a:pt x="2580" y="434"/>
                    <a:pt x="2573" y="434"/>
                  </a:cubicBezTo>
                  <a:cubicBezTo>
                    <a:pt x="2566" y="434"/>
                    <a:pt x="2560" y="439"/>
                    <a:pt x="2560" y="446"/>
                  </a:cubicBezTo>
                  <a:cubicBezTo>
                    <a:pt x="2560" y="453"/>
                    <a:pt x="2566" y="459"/>
                    <a:pt x="2573" y="459"/>
                  </a:cubicBezTo>
                  <a:close/>
                  <a:moveTo>
                    <a:pt x="2612" y="459"/>
                  </a:moveTo>
                  <a:cubicBezTo>
                    <a:pt x="2619" y="459"/>
                    <a:pt x="2625" y="453"/>
                    <a:pt x="2625" y="446"/>
                  </a:cubicBezTo>
                  <a:cubicBezTo>
                    <a:pt x="2625" y="439"/>
                    <a:pt x="2619" y="434"/>
                    <a:pt x="2612" y="434"/>
                  </a:cubicBezTo>
                  <a:cubicBezTo>
                    <a:pt x="2605" y="434"/>
                    <a:pt x="2599" y="439"/>
                    <a:pt x="2599" y="446"/>
                  </a:cubicBezTo>
                  <a:cubicBezTo>
                    <a:pt x="2599" y="453"/>
                    <a:pt x="2605" y="459"/>
                    <a:pt x="2612" y="459"/>
                  </a:cubicBezTo>
                  <a:close/>
                  <a:moveTo>
                    <a:pt x="2652" y="459"/>
                  </a:moveTo>
                  <a:cubicBezTo>
                    <a:pt x="2659" y="459"/>
                    <a:pt x="2664" y="453"/>
                    <a:pt x="2664" y="446"/>
                  </a:cubicBezTo>
                  <a:cubicBezTo>
                    <a:pt x="2664" y="439"/>
                    <a:pt x="2659" y="434"/>
                    <a:pt x="2652" y="434"/>
                  </a:cubicBezTo>
                  <a:cubicBezTo>
                    <a:pt x="2645" y="434"/>
                    <a:pt x="2639" y="439"/>
                    <a:pt x="2639" y="446"/>
                  </a:cubicBezTo>
                  <a:cubicBezTo>
                    <a:pt x="2639" y="453"/>
                    <a:pt x="2645" y="459"/>
                    <a:pt x="2652" y="459"/>
                  </a:cubicBezTo>
                  <a:close/>
                  <a:moveTo>
                    <a:pt x="2691" y="459"/>
                  </a:moveTo>
                  <a:cubicBezTo>
                    <a:pt x="2698" y="459"/>
                    <a:pt x="2704" y="453"/>
                    <a:pt x="2704" y="446"/>
                  </a:cubicBezTo>
                  <a:cubicBezTo>
                    <a:pt x="2704" y="439"/>
                    <a:pt x="2698" y="434"/>
                    <a:pt x="2691" y="434"/>
                  </a:cubicBezTo>
                  <a:cubicBezTo>
                    <a:pt x="2684" y="434"/>
                    <a:pt x="2678" y="439"/>
                    <a:pt x="2678" y="446"/>
                  </a:cubicBezTo>
                  <a:cubicBezTo>
                    <a:pt x="2678" y="453"/>
                    <a:pt x="2684" y="459"/>
                    <a:pt x="2691" y="459"/>
                  </a:cubicBezTo>
                  <a:close/>
                  <a:moveTo>
                    <a:pt x="2730" y="459"/>
                  </a:moveTo>
                  <a:cubicBezTo>
                    <a:pt x="2738" y="459"/>
                    <a:pt x="2743" y="453"/>
                    <a:pt x="2743" y="446"/>
                  </a:cubicBezTo>
                  <a:cubicBezTo>
                    <a:pt x="2743" y="439"/>
                    <a:pt x="2738" y="434"/>
                    <a:pt x="2730" y="434"/>
                  </a:cubicBezTo>
                  <a:cubicBezTo>
                    <a:pt x="2723" y="434"/>
                    <a:pt x="2718" y="439"/>
                    <a:pt x="2718" y="446"/>
                  </a:cubicBezTo>
                  <a:cubicBezTo>
                    <a:pt x="2718" y="453"/>
                    <a:pt x="2723" y="459"/>
                    <a:pt x="2730" y="459"/>
                  </a:cubicBezTo>
                  <a:close/>
                  <a:moveTo>
                    <a:pt x="2770" y="459"/>
                  </a:moveTo>
                  <a:cubicBezTo>
                    <a:pt x="2777" y="459"/>
                    <a:pt x="2783" y="453"/>
                    <a:pt x="2783" y="446"/>
                  </a:cubicBezTo>
                  <a:cubicBezTo>
                    <a:pt x="2783" y="439"/>
                    <a:pt x="2777" y="434"/>
                    <a:pt x="2770" y="434"/>
                  </a:cubicBezTo>
                  <a:cubicBezTo>
                    <a:pt x="2763" y="434"/>
                    <a:pt x="2757" y="439"/>
                    <a:pt x="2757" y="446"/>
                  </a:cubicBezTo>
                  <a:cubicBezTo>
                    <a:pt x="2757" y="453"/>
                    <a:pt x="2763" y="459"/>
                    <a:pt x="2770" y="459"/>
                  </a:cubicBezTo>
                  <a:close/>
                  <a:moveTo>
                    <a:pt x="2809" y="459"/>
                  </a:moveTo>
                  <a:cubicBezTo>
                    <a:pt x="2816" y="459"/>
                    <a:pt x="2822" y="453"/>
                    <a:pt x="2822" y="446"/>
                  </a:cubicBezTo>
                  <a:cubicBezTo>
                    <a:pt x="2822" y="439"/>
                    <a:pt x="2816" y="434"/>
                    <a:pt x="2809" y="434"/>
                  </a:cubicBezTo>
                  <a:cubicBezTo>
                    <a:pt x="2802" y="434"/>
                    <a:pt x="2797" y="439"/>
                    <a:pt x="2797" y="446"/>
                  </a:cubicBezTo>
                  <a:cubicBezTo>
                    <a:pt x="2797" y="453"/>
                    <a:pt x="2802" y="459"/>
                    <a:pt x="2809" y="459"/>
                  </a:cubicBezTo>
                  <a:close/>
                  <a:moveTo>
                    <a:pt x="2849" y="459"/>
                  </a:moveTo>
                  <a:cubicBezTo>
                    <a:pt x="2856" y="459"/>
                    <a:pt x="2861" y="453"/>
                    <a:pt x="2861" y="446"/>
                  </a:cubicBezTo>
                  <a:cubicBezTo>
                    <a:pt x="2861" y="439"/>
                    <a:pt x="2856" y="434"/>
                    <a:pt x="2849" y="434"/>
                  </a:cubicBezTo>
                  <a:cubicBezTo>
                    <a:pt x="2842" y="434"/>
                    <a:pt x="2836" y="439"/>
                    <a:pt x="2836" y="446"/>
                  </a:cubicBezTo>
                  <a:cubicBezTo>
                    <a:pt x="2836" y="453"/>
                    <a:pt x="2842" y="459"/>
                    <a:pt x="2849" y="459"/>
                  </a:cubicBezTo>
                  <a:close/>
                  <a:moveTo>
                    <a:pt x="2888" y="459"/>
                  </a:moveTo>
                  <a:cubicBezTo>
                    <a:pt x="2895" y="459"/>
                    <a:pt x="2901" y="453"/>
                    <a:pt x="2901" y="446"/>
                  </a:cubicBezTo>
                  <a:cubicBezTo>
                    <a:pt x="2901" y="439"/>
                    <a:pt x="2895" y="434"/>
                    <a:pt x="2888" y="434"/>
                  </a:cubicBezTo>
                  <a:cubicBezTo>
                    <a:pt x="2881" y="434"/>
                    <a:pt x="2875" y="439"/>
                    <a:pt x="2875" y="446"/>
                  </a:cubicBezTo>
                  <a:cubicBezTo>
                    <a:pt x="2875" y="453"/>
                    <a:pt x="2881" y="459"/>
                    <a:pt x="2888" y="459"/>
                  </a:cubicBezTo>
                  <a:close/>
                  <a:moveTo>
                    <a:pt x="2928" y="459"/>
                  </a:moveTo>
                  <a:cubicBezTo>
                    <a:pt x="2935" y="459"/>
                    <a:pt x="2940" y="453"/>
                    <a:pt x="2940" y="446"/>
                  </a:cubicBezTo>
                  <a:cubicBezTo>
                    <a:pt x="2940" y="439"/>
                    <a:pt x="2935" y="434"/>
                    <a:pt x="2928" y="434"/>
                  </a:cubicBezTo>
                  <a:cubicBezTo>
                    <a:pt x="2921" y="434"/>
                    <a:pt x="2915" y="439"/>
                    <a:pt x="2915" y="446"/>
                  </a:cubicBezTo>
                  <a:cubicBezTo>
                    <a:pt x="2915" y="453"/>
                    <a:pt x="2921" y="459"/>
                    <a:pt x="2928" y="459"/>
                  </a:cubicBezTo>
                  <a:close/>
                  <a:moveTo>
                    <a:pt x="2967" y="459"/>
                  </a:moveTo>
                  <a:cubicBezTo>
                    <a:pt x="2974" y="459"/>
                    <a:pt x="2980" y="453"/>
                    <a:pt x="2980" y="446"/>
                  </a:cubicBezTo>
                  <a:cubicBezTo>
                    <a:pt x="2980" y="439"/>
                    <a:pt x="2974" y="434"/>
                    <a:pt x="2967" y="434"/>
                  </a:cubicBezTo>
                  <a:cubicBezTo>
                    <a:pt x="2960" y="434"/>
                    <a:pt x="2954" y="439"/>
                    <a:pt x="2954" y="446"/>
                  </a:cubicBezTo>
                  <a:cubicBezTo>
                    <a:pt x="2954" y="453"/>
                    <a:pt x="2960" y="459"/>
                    <a:pt x="2967" y="459"/>
                  </a:cubicBezTo>
                  <a:close/>
                  <a:moveTo>
                    <a:pt x="3006" y="459"/>
                  </a:moveTo>
                  <a:cubicBezTo>
                    <a:pt x="3013" y="459"/>
                    <a:pt x="3019" y="453"/>
                    <a:pt x="3019" y="446"/>
                  </a:cubicBezTo>
                  <a:cubicBezTo>
                    <a:pt x="3019" y="439"/>
                    <a:pt x="3013" y="434"/>
                    <a:pt x="3006" y="434"/>
                  </a:cubicBezTo>
                  <a:cubicBezTo>
                    <a:pt x="2999" y="434"/>
                    <a:pt x="2994" y="439"/>
                    <a:pt x="2994" y="446"/>
                  </a:cubicBezTo>
                  <a:cubicBezTo>
                    <a:pt x="2994" y="453"/>
                    <a:pt x="2999" y="459"/>
                    <a:pt x="3006" y="459"/>
                  </a:cubicBezTo>
                  <a:close/>
                  <a:moveTo>
                    <a:pt x="3046" y="459"/>
                  </a:moveTo>
                  <a:cubicBezTo>
                    <a:pt x="3053" y="459"/>
                    <a:pt x="3059" y="453"/>
                    <a:pt x="3059" y="446"/>
                  </a:cubicBezTo>
                  <a:cubicBezTo>
                    <a:pt x="3059" y="439"/>
                    <a:pt x="3053" y="434"/>
                    <a:pt x="3046" y="434"/>
                  </a:cubicBezTo>
                  <a:cubicBezTo>
                    <a:pt x="3039" y="434"/>
                    <a:pt x="3033" y="439"/>
                    <a:pt x="3033" y="446"/>
                  </a:cubicBezTo>
                  <a:cubicBezTo>
                    <a:pt x="3033" y="453"/>
                    <a:pt x="3039" y="459"/>
                    <a:pt x="3046" y="459"/>
                  </a:cubicBezTo>
                  <a:close/>
                  <a:moveTo>
                    <a:pt x="3085" y="459"/>
                  </a:moveTo>
                  <a:cubicBezTo>
                    <a:pt x="3092" y="459"/>
                    <a:pt x="3098" y="453"/>
                    <a:pt x="3098" y="446"/>
                  </a:cubicBezTo>
                  <a:cubicBezTo>
                    <a:pt x="3098" y="439"/>
                    <a:pt x="3092" y="434"/>
                    <a:pt x="3085" y="434"/>
                  </a:cubicBezTo>
                  <a:cubicBezTo>
                    <a:pt x="3078" y="434"/>
                    <a:pt x="3073" y="439"/>
                    <a:pt x="3073" y="446"/>
                  </a:cubicBezTo>
                  <a:cubicBezTo>
                    <a:pt x="3073" y="453"/>
                    <a:pt x="3078" y="459"/>
                    <a:pt x="3085" y="459"/>
                  </a:cubicBezTo>
                  <a:close/>
                  <a:moveTo>
                    <a:pt x="3125" y="459"/>
                  </a:moveTo>
                  <a:cubicBezTo>
                    <a:pt x="3132" y="459"/>
                    <a:pt x="3137" y="453"/>
                    <a:pt x="3137" y="446"/>
                  </a:cubicBezTo>
                  <a:cubicBezTo>
                    <a:pt x="3137" y="439"/>
                    <a:pt x="3132" y="434"/>
                    <a:pt x="3125" y="434"/>
                  </a:cubicBezTo>
                  <a:cubicBezTo>
                    <a:pt x="3118" y="434"/>
                    <a:pt x="3112" y="439"/>
                    <a:pt x="3112" y="446"/>
                  </a:cubicBezTo>
                  <a:cubicBezTo>
                    <a:pt x="3112" y="453"/>
                    <a:pt x="3118" y="459"/>
                    <a:pt x="3125" y="459"/>
                  </a:cubicBezTo>
                  <a:close/>
                  <a:moveTo>
                    <a:pt x="3243" y="459"/>
                  </a:moveTo>
                  <a:cubicBezTo>
                    <a:pt x="3250" y="459"/>
                    <a:pt x="3256" y="453"/>
                    <a:pt x="3256" y="446"/>
                  </a:cubicBezTo>
                  <a:cubicBezTo>
                    <a:pt x="3256" y="439"/>
                    <a:pt x="3250" y="434"/>
                    <a:pt x="3243" y="434"/>
                  </a:cubicBezTo>
                  <a:cubicBezTo>
                    <a:pt x="3236" y="434"/>
                    <a:pt x="3230" y="439"/>
                    <a:pt x="3230" y="446"/>
                  </a:cubicBezTo>
                  <a:cubicBezTo>
                    <a:pt x="3230" y="453"/>
                    <a:pt x="3236" y="459"/>
                    <a:pt x="3243" y="459"/>
                  </a:cubicBezTo>
                  <a:close/>
                  <a:moveTo>
                    <a:pt x="3309" y="446"/>
                  </a:moveTo>
                  <a:cubicBezTo>
                    <a:pt x="3309" y="453"/>
                    <a:pt x="3315" y="459"/>
                    <a:pt x="3322" y="459"/>
                  </a:cubicBezTo>
                  <a:cubicBezTo>
                    <a:pt x="3329" y="459"/>
                    <a:pt x="3335" y="453"/>
                    <a:pt x="3335" y="446"/>
                  </a:cubicBezTo>
                  <a:cubicBezTo>
                    <a:pt x="3335" y="439"/>
                    <a:pt x="3329" y="434"/>
                    <a:pt x="3322" y="434"/>
                  </a:cubicBezTo>
                  <a:cubicBezTo>
                    <a:pt x="3315" y="434"/>
                    <a:pt x="3309" y="439"/>
                    <a:pt x="3309" y="446"/>
                  </a:cubicBezTo>
                  <a:close/>
                  <a:moveTo>
                    <a:pt x="89" y="478"/>
                  </a:moveTo>
                  <a:cubicBezTo>
                    <a:pt x="85" y="478"/>
                    <a:pt x="82" y="482"/>
                    <a:pt x="82" y="486"/>
                  </a:cubicBezTo>
                  <a:cubicBezTo>
                    <a:pt x="82" y="490"/>
                    <a:pt x="85" y="493"/>
                    <a:pt x="89" y="493"/>
                  </a:cubicBezTo>
                  <a:cubicBezTo>
                    <a:pt x="93" y="493"/>
                    <a:pt x="96" y="490"/>
                    <a:pt x="96" y="486"/>
                  </a:cubicBezTo>
                  <a:cubicBezTo>
                    <a:pt x="96" y="482"/>
                    <a:pt x="93" y="478"/>
                    <a:pt x="89" y="478"/>
                  </a:cubicBezTo>
                  <a:close/>
                  <a:moveTo>
                    <a:pt x="326" y="476"/>
                  </a:moveTo>
                  <a:cubicBezTo>
                    <a:pt x="320" y="476"/>
                    <a:pt x="316" y="480"/>
                    <a:pt x="316" y="486"/>
                  </a:cubicBezTo>
                  <a:cubicBezTo>
                    <a:pt x="316" y="491"/>
                    <a:pt x="320" y="496"/>
                    <a:pt x="326" y="496"/>
                  </a:cubicBezTo>
                  <a:cubicBezTo>
                    <a:pt x="331" y="496"/>
                    <a:pt x="336" y="491"/>
                    <a:pt x="336" y="486"/>
                  </a:cubicBezTo>
                  <a:cubicBezTo>
                    <a:pt x="336" y="480"/>
                    <a:pt x="331" y="476"/>
                    <a:pt x="326" y="476"/>
                  </a:cubicBezTo>
                  <a:close/>
                  <a:moveTo>
                    <a:pt x="365" y="473"/>
                  </a:moveTo>
                  <a:cubicBezTo>
                    <a:pt x="358" y="473"/>
                    <a:pt x="352" y="479"/>
                    <a:pt x="352" y="486"/>
                  </a:cubicBezTo>
                  <a:cubicBezTo>
                    <a:pt x="352" y="493"/>
                    <a:pt x="358" y="499"/>
                    <a:pt x="365" y="499"/>
                  </a:cubicBezTo>
                  <a:cubicBezTo>
                    <a:pt x="372" y="499"/>
                    <a:pt x="378" y="493"/>
                    <a:pt x="378" y="486"/>
                  </a:cubicBezTo>
                  <a:cubicBezTo>
                    <a:pt x="378" y="479"/>
                    <a:pt x="372" y="473"/>
                    <a:pt x="365" y="473"/>
                  </a:cubicBezTo>
                  <a:close/>
                  <a:moveTo>
                    <a:pt x="404" y="499"/>
                  </a:moveTo>
                  <a:cubicBezTo>
                    <a:pt x="411" y="499"/>
                    <a:pt x="417" y="493"/>
                    <a:pt x="417" y="486"/>
                  </a:cubicBezTo>
                  <a:cubicBezTo>
                    <a:pt x="417" y="479"/>
                    <a:pt x="411" y="473"/>
                    <a:pt x="404" y="473"/>
                  </a:cubicBezTo>
                  <a:cubicBezTo>
                    <a:pt x="397" y="473"/>
                    <a:pt x="392" y="479"/>
                    <a:pt x="392" y="486"/>
                  </a:cubicBezTo>
                  <a:cubicBezTo>
                    <a:pt x="392" y="493"/>
                    <a:pt x="397" y="499"/>
                    <a:pt x="404" y="499"/>
                  </a:cubicBezTo>
                  <a:close/>
                  <a:moveTo>
                    <a:pt x="444" y="499"/>
                  </a:moveTo>
                  <a:cubicBezTo>
                    <a:pt x="451" y="499"/>
                    <a:pt x="457" y="493"/>
                    <a:pt x="457" y="486"/>
                  </a:cubicBezTo>
                  <a:cubicBezTo>
                    <a:pt x="457" y="479"/>
                    <a:pt x="451" y="473"/>
                    <a:pt x="444" y="473"/>
                  </a:cubicBezTo>
                  <a:cubicBezTo>
                    <a:pt x="437" y="473"/>
                    <a:pt x="431" y="479"/>
                    <a:pt x="431" y="486"/>
                  </a:cubicBezTo>
                  <a:cubicBezTo>
                    <a:pt x="431" y="493"/>
                    <a:pt x="437" y="499"/>
                    <a:pt x="444" y="499"/>
                  </a:cubicBezTo>
                  <a:close/>
                  <a:moveTo>
                    <a:pt x="483" y="499"/>
                  </a:moveTo>
                  <a:cubicBezTo>
                    <a:pt x="490" y="499"/>
                    <a:pt x="496" y="493"/>
                    <a:pt x="496" y="486"/>
                  </a:cubicBezTo>
                  <a:cubicBezTo>
                    <a:pt x="496" y="479"/>
                    <a:pt x="490" y="473"/>
                    <a:pt x="483" y="473"/>
                  </a:cubicBezTo>
                  <a:cubicBezTo>
                    <a:pt x="476" y="473"/>
                    <a:pt x="471" y="479"/>
                    <a:pt x="471" y="486"/>
                  </a:cubicBezTo>
                  <a:cubicBezTo>
                    <a:pt x="471" y="493"/>
                    <a:pt x="476" y="499"/>
                    <a:pt x="483" y="499"/>
                  </a:cubicBezTo>
                  <a:close/>
                  <a:moveTo>
                    <a:pt x="523" y="499"/>
                  </a:moveTo>
                  <a:cubicBezTo>
                    <a:pt x="530" y="499"/>
                    <a:pt x="535" y="493"/>
                    <a:pt x="535" y="486"/>
                  </a:cubicBezTo>
                  <a:cubicBezTo>
                    <a:pt x="535" y="479"/>
                    <a:pt x="530" y="473"/>
                    <a:pt x="523" y="473"/>
                  </a:cubicBezTo>
                  <a:cubicBezTo>
                    <a:pt x="516" y="473"/>
                    <a:pt x="510" y="479"/>
                    <a:pt x="510" y="486"/>
                  </a:cubicBezTo>
                  <a:cubicBezTo>
                    <a:pt x="510" y="493"/>
                    <a:pt x="516" y="499"/>
                    <a:pt x="523" y="499"/>
                  </a:cubicBezTo>
                  <a:close/>
                  <a:moveTo>
                    <a:pt x="562" y="499"/>
                  </a:moveTo>
                  <a:cubicBezTo>
                    <a:pt x="569" y="499"/>
                    <a:pt x="575" y="493"/>
                    <a:pt x="575" y="486"/>
                  </a:cubicBezTo>
                  <a:cubicBezTo>
                    <a:pt x="575" y="479"/>
                    <a:pt x="569" y="473"/>
                    <a:pt x="562" y="473"/>
                  </a:cubicBezTo>
                  <a:cubicBezTo>
                    <a:pt x="555" y="473"/>
                    <a:pt x="549" y="479"/>
                    <a:pt x="549" y="486"/>
                  </a:cubicBezTo>
                  <a:cubicBezTo>
                    <a:pt x="549" y="493"/>
                    <a:pt x="555" y="499"/>
                    <a:pt x="562" y="499"/>
                  </a:cubicBezTo>
                  <a:close/>
                  <a:moveTo>
                    <a:pt x="602" y="499"/>
                  </a:moveTo>
                  <a:cubicBezTo>
                    <a:pt x="609" y="499"/>
                    <a:pt x="614" y="493"/>
                    <a:pt x="614" y="486"/>
                  </a:cubicBezTo>
                  <a:cubicBezTo>
                    <a:pt x="614" y="479"/>
                    <a:pt x="609" y="473"/>
                    <a:pt x="602" y="473"/>
                  </a:cubicBezTo>
                  <a:cubicBezTo>
                    <a:pt x="595" y="473"/>
                    <a:pt x="589" y="479"/>
                    <a:pt x="589" y="486"/>
                  </a:cubicBezTo>
                  <a:cubicBezTo>
                    <a:pt x="589" y="493"/>
                    <a:pt x="595" y="499"/>
                    <a:pt x="602" y="499"/>
                  </a:cubicBezTo>
                  <a:close/>
                  <a:moveTo>
                    <a:pt x="641" y="499"/>
                  </a:moveTo>
                  <a:cubicBezTo>
                    <a:pt x="648" y="499"/>
                    <a:pt x="654" y="493"/>
                    <a:pt x="654" y="486"/>
                  </a:cubicBezTo>
                  <a:cubicBezTo>
                    <a:pt x="654" y="479"/>
                    <a:pt x="648" y="473"/>
                    <a:pt x="641" y="473"/>
                  </a:cubicBezTo>
                  <a:cubicBezTo>
                    <a:pt x="634" y="473"/>
                    <a:pt x="628" y="479"/>
                    <a:pt x="628" y="486"/>
                  </a:cubicBezTo>
                  <a:cubicBezTo>
                    <a:pt x="628" y="493"/>
                    <a:pt x="634" y="499"/>
                    <a:pt x="641" y="499"/>
                  </a:cubicBezTo>
                  <a:close/>
                  <a:moveTo>
                    <a:pt x="680" y="499"/>
                  </a:moveTo>
                  <a:cubicBezTo>
                    <a:pt x="687" y="499"/>
                    <a:pt x="693" y="493"/>
                    <a:pt x="693" y="486"/>
                  </a:cubicBezTo>
                  <a:cubicBezTo>
                    <a:pt x="693" y="479"/>
                    <a:pt x="687" y="473"/>
                    <a:pt x="680" y="473"/>
                  </a:cubicBezTo>
                  <a:cubicBezTo>
                    <a:pt x="673" y="473"/>
                    <a:pt x="668" y="479"/>
                    <a:pt x="668" y="486"/>
                  </a:cubicBezTo>
                  <a:cubicBezTo>
                    <a:pt x="668" y="493"/>
                    <a:pt x="673" y="499"/>
                    <a:pt x="680" y="499"/>
                  </a:cubicBezTo>
                  <a:close/>
                  <a:moveTo>
                    <a:pt x="720" y="499"/>
                  </a:moveTo>
                  <a:cubicBezTo>
                    <a:pt x="727" y="499"/>
                    <a:pt x="733" y="493"/>
                    <a:pt x="733" y="486"/>
                  </a:cubicBezTo>
                  <a:cubicBezTo>
                    <a:pt x="733" y="479"/>
                    <a:pt x="727" y="473"/>
                    <a:pt x="720" y="473"/>
                  </a:cubicBezTo>
                  <a:cubicBezTo>
                    <a:pt x="713" y="473"/>
                    <a:pt x="707" y="479"/>
                    <a:pt x="707" y="486"/>
                  </a:cubicBezTo>
                  <a:cubicBezTo>
                    <a:pt x="707" y="493"/>
                    <a:pt x="713" y="499"/>
                    <a:pt x="720" y="499"/>
                  </a:cubicBezTo>
                  <a:close/>
                  <a:moveTo>
                    <a:pt x="759" y="499"/>
                  </a:moveTo>
                  <a:cubicBezTo>
                    <a:pt x="766" y="499"/>
                    <a:pt x="772" y="493"/>
                    <a:pt x="772" y="486"/>
                  </a:cubicBezTo>
                  <a:cubicBezTo>
                    <a:pt x="772" y="479"/>
                    <a:pt x="766" y="473"/>
                    <a:pt x="759" y="473"/>
                  </a:cubicBezTo>
                  <a:cubicBezTo>
                    <a:pt x="752" y="473"/>
                    <a:pt x="747" y="479"/>
                    <a:pt x="747" y="486"/>
                  </a:cubicBezTo>
                  <a:cubicBezTo>
                    <a:pt x="747" y="493"/>
                    <a:pt x="752" y="499"/>
                    <a:pt x="759" y="499"/>
                  </a:cubicBezTo>
                  <a:close/>
                  <a:moveTo>
                    <a:pt x="799" y="499"/>
                  </a:moveTo>
                  <a:cubicBezTo>
                    <a:pt x="806" y="499"/>
                    <a:pt x="811" y="493"/>
                    <a:pt x="811" y="486"/>
                  </a:cubicBezTo>
                  <a:cubicBezTo>
                    <a:pt x="811" y="479"/>
                    <a:pt x="806" y="473"/>
                    <a:pt x="799" y="473"/>
                  </a:cubicBezTo>
                  <a:cubicBezTo>
                    <a:pt x="792" y="473"/>
                    <a:pt x="786" y="479"/>
                    <a:pt x="786" y="486"/>
                  </a:cubicBezTo>
                  <a:cubicBezTo>
                    <a:pt x="786" y="493"/>
                    <a:pt x="792" y="499"/>
                    <a:pt x="799" y="499"/>
                  </a:cubicBezTo>
                  <a:close/>
                  <a:moveTo>
                    <a:pt x="956" y="499"/>
                  </a:moveTo>
                  <a:cubicBezTo>
                    <a:pt x="963" y="499"/>
                    <a:pt x="969" y="493"/>
                    <a:pt x="969" y="486"/>
                  </a:cubicBezTo>
                  <a:cubicBezTo>
                    <a:pt x="969" y="479"/>
                    <a:pt x="963" y="473"/>
                    <a:pt x="956" y="473"/>
                  </a:cubicBezTo>
                  <a:cubicBezTo>
                    <a:pt x="949" y="473"/>
                    <a:pt x="944" y="479"/>
                    <a:pt x="944" y="486"/>
                  </a:cubicBezTo>
                  <a:cubicBezTo>
                    <a:pt x="944" y="493"/>
                    <a:pt x="949" y="499"/>
                    <a:pt x="956" y="499"/>
                  </a:cubicBezTo>
                  <a:close/>
                  <a:moveTo>
                    <a:pt x="996" y="499"/>
                  </a:moveTo>
                  <a:cubicBezTo>
                    <a:pt x="1003" y="499"/>
                    <a:pt x="1009" y="493"/>
                    <a:pt x="1009" y="486"/>
                  </a:cubicBezTo>
                  <a:cubicBezTo>
                    <a:pt x="1009" y="479"/>
                    <a:pt x="1003" y="473"/>
                    <a:pt x="996" y="473"/>
                  </a:cubicBezTo>
                  <a:cubicBezTo>
                    <a:pt x="989" y="473"/>
                    <a:pt x="983" y="479"/>
                    <a:pt x="983" y="486"/>
                  </a:cubicBezTo>
                  <a:cubicBezTo>
                    <a:pt x="983" y="493"/>
                    <a:pt x="989" y="499"/>
                    <a:pt x="996" y="499"/>
                  </a:cubicBezTo>
                  <a:close/>
                  <a:moveTo>
                    <a:pt x="1035" y="499"/>
                  </a:moveTo>
                  <a:cubicBezTo>
                    <a:pt x="1042" y="499"/>
                    <a:pt x="1048" y="493"/>
                    <a:pt x="1048" y="486"/>
                  </a:cubicBezTo>
                  <a:cubicBezTo>
                    <a:pt x="1048" y="479"/>
                    <a:pt x="1042" y="473"/>
                    <a:pt x="1035" y="473"/>
                  </a:cubicBezTo>
                  <a:cubicBezTo>
                    <a:pt x="1028" y="473"/>
                    <a:pt x="1022" y="479"/>
                    <a:pt x="1022" y="486"/>
                  </a:cubicBezTo>
                  <a:cubicBezTo>
                    <a:pt x="1022" y="493"/>
                    <a:pt x="1028" y="499"/>
                    <a:pt x="1035" y="499"/>
                  </a:cubicBezTo>
                  <a:close/>
                  <a:moveTo>
                    <a:pt x="1666" y="493"/>
                  </a:moveTo>
                  <a:cubicBezTo>
                    <a:pt x="1670" y="493"/>
                    <a:pt x="1673" y="490"/>
                    <a:pt x="1673" y="486"/>
                  </a:cubicBezTo>
                  <a:cubicBezTo>
                    <a:pt x="1673" y="482"/>
                    <a:pt x="1670" y="478"/>
                    <a:pt x="1666" y="478"/>
                  </a:cubicBezTo>
                  <a:cubicBezTo>
                    <a:pt x="1662" y="478"/>
                    <a:pt x="1659" y="482"/>
                    <a:pt x="1659" y="486"/>
                  </a:cubicBezTo>
                  <a:cubicBezTo>
                    <a:pt x="1659" y="490"/>
                    <a:pt x="1662" y="493"/>
                    <a:pt x="1666" y="493"/>
                  </a:cubicBezTo>
                  <a:close/>
                  <a:moveTo>
                    <a:pt x="1784" y="499"/>
                  </a:moveTo>
                  <a:cubicBezTo>
                    <a:pt x="1791" y="499"/>
                    <a:pt x="1797" y="493"/>
                    <a:pt x="1797" y="486"/>
                  </a:cubicBezTo>
                  <a:cubicBezTo>
                    <a:pt x="1797" y="479"/>
                    <a:pt x="1791" y="473"/>
                    <a:pt x="1784" y="473"/>
                  </a:cubicBezTo>
                  <a:cubicBezTo>
                    <a:pt x="1777" y="473"/>
                    <a:pt x="1772" y="479"/>
                    <a:pt x="1772" y="486"/>
                  </a:cubicBezTo>
                  <a:cubicBezTo>
                    <a:pt x="1772" y="493"/>
                    <a:pt x="1777" y="499"/>
                    <a:pt x="1784" y="499"/>
                  </a:cubicBezTo>
                  <a:close/>
                  <a:moveTo>
                    <a:pt x="1863" y="473"/>
                  </a:moveTo>
                  <a:cubicBezTo>
                    <a:pt x="1856" y="473"/>
                    <a:pt x="1850" y="479"/>
                    <a:pt x="1850" y="486"/>
                  </a:cubicBezTo>
                  <a:cubicBezTo>
                    <a:pt x="1850" y="493"/>
                    <a:pt x="1856" y="498"/>
                    <a:pt x="1863" y="498"/>
                  </a:cubicBezTo>
                  <a:cubicBezTo>
                    <a:pt x="1870" y="498"/>
                    <a:pt x="1876" y="493"/>
                    <a:pt x="1876" y="486"/>
                  </a:cubicBezTo>
                  <a:cubicBezTo>
                    <a:pt x="1876" y="479"/>
                    <a:pt x="1870" y="473"/>
                    <a:pt x="1863" y="473"/>
                  </a:cubicBezTo>
                  <a:close/>
                  <a:moveTo>
                    <a:pt x="1942" y="499"/>
                  </a:moveTo>
                  <a:cubicBezTo>
                    <a:pt x="1949" y="499"/>
                    <a:pt x="1955" y="493"/>
                    <a:pt x="1955" y="486"/>
                  </a:cubicBezTo>
                  <a:cubicBezTo>
                    <a:pt x="1955" y="479"/>
                    <a:pt x="1949" y="473"/>
                    <a:pt x="1942" y="473"/>
                  </a:cubicBezTo>
                  <a:cubicBezTo>
                    <a:pt x="1935" y="473"/>
                    <a:pt x="1929" y="479"/>
                    <a:pt x="1929" y="486"/>
                  </a:cubicBezTo>
                  <a:cubicBezTo>
                    <a:pt x="1929" y="493"/>
                    <a:pt x="1935" y="499"/>
                    <a:pt x="1942" y="499"/>
                  </a:cubicBezTo>
                  <a:close/>
                  <a:moveTo>
                    <a:pt x="1981" y="499"/>
                  </a:moveTo>
                  <a:cubicBezTo>
                    <a:pt x="1988" y="499"/>
                    <a:pt x="1994" y="493"/>
                    <a:pt x="1994" y="486"/>
                  </a:cubicBezTo>
                  <a:cubicBezTo>
                    <a:pt x="1994" y="479"/>
                    <a:pt x="1988" y="473"/>
                    <a:pt x="1981" y="473"/>
                  </a:cubicBezTo>
                  <a:cubicBezTo>
                    <a:pt x="1974" y="473"/>
                    <a:pt x="1969" y="479"/>
                    <a:pt x="1969" y="486"/>
                  </a:cubicBezTo>
                  <a:cubicBezTo>
                    <a:pt x="1969" y="493"/>
                    <a:pt x="1974" y="499"/>
                    <a:pt x="1981" y="499"/>
                  </a:cubicBezTo>
                  <a:close/>
                  <a:moveTo>
                    <a:pt x="2021" y="499"/>
                  </a:moveTo>
                  <a:cubicBezTo>
                    <a:pt x="2028" y="499"/>
                    <a:pt x="2034" y="493"/>
                    <a:pt x="2034" y="486"/>
                  </a:cubicBezTo>
                  <a:cubicBezTo>
                    <a:pt x="2034" y="479"/>
                    <a:pt x="2028" y="473"/>
                    <a:pt x="2021" y="473"/>
                  </a:cubicBezTo>
                  <a:cubicBezTo>
                    <a:pt x="2014" y="473"/>
                    <a:pt x="2008" y="479"/>
                    <a:pt x="2008" y="486"/>
                  </a:cubicBezTo>
                  <a:cubicBezTo>
                    <a:pt x="2008" y="493"/>
                    <a:pt x="2014" y="499"/>
                    <a:pt x="2021" y="499"/>
                  </a:cubicBezTo>
                  <a:close/>
                  <a:moveTo>
                    <a:pt x="2060" y="499"/>
                  </a:moveTo>
                  <a:cubicBezTo>
                    <a:pt x="2067" y="499"/>
                    <a:pt x="2073" y="493"/>
                    <a:pt x="2073" y="486"/>
                  </a:cubicBezTo>
                  <a:cubicBezTo>
                    <a:pt x="2073" y="479"/>
                    <a:pt x="2067" y="473"/>
                    <a:pt x="2060" y="473"/>
                  </a:cubicBezTo>
                  <a:cubicBezTo>
                    <a:pt x="2053" y="473"/>
                    <a:pt x="2048" y="479"/>
                    <a:pt x="2048" y="486"/>
                  </a:cubicBezTo>
                  <a:cubicBezTo>
                    <a:pt x="2048" y="493"/>
                    <a:pt x="2053" y="499"/>
                    <a:pt x="2060" y="499"/>
                  </a:cubicBezTo>
                  <a:close/>
                  <a:moveTo>
                    <a:pt x="2100" y="499"/>
                  </a:moveTo>
                  <a:cubicBezTo>
                    <a:pt x="2107" y="499"/>
                    <a:pt x="2112" y="493"/>
                    <a:pt x="2112" y="486"/>
                  </a:cubicBezTo>
                  <a:cubicBezTo>
                    <a:pt x="2112" y="479"/>
                    <a:pt x="2107" y="473"/>
                    <a:pt x="2100" y="473"/>
                  </a:cubicBezTo>
                  <a:cubicBezTo>
                    <a:pt x="2093" y="473"/>
                    <a:pt x="2087" y="479"/>
                    <a:pt x="2087" y="486"/>
                  </a:cubicBezTo>
                  <a:cubicBezTo>
                    <a:pt x="2087" y="493"/>
                    <a:pt x="2093" y="499"/>
                    <a:pt x="2100" y="499"/>
                  </a:cubicBezTo>
                  <a:close/>
                  <a:moveTo>
                    <a:pt x="2139" y="499"/>
                  </a:moveTo>
                  <a:cubicBezTo>
                    <a:pt x="2146" y="499"/>
                    <a:pt x="2152" y="493"/>
                    <a:pt x="2152" y="486"/>
                  </a:cubicBezTo>
                  <a:cubicBezTo>
                    <a:pt x="2152" y="479"/>
                    <a:pt x="2146" y="473"/>
                    <a:pt x="2139" y="473"/>
                  </a:cubicBezTo>
                  <a:cubicBezTo>
                    <a:pt x="2132" y="473"/>
                    <a:pt x="2126" y="479"/>
                    <a:pt x="2126" y="486"/>
                  </a:cubicBezTo>
                  <a:cubicBezTo>
                    <a:pt x="2126" y="493"/>
                    <a:pt x="2132" y="499"/>
                    <a:pt x="2139" y="499"/>
                  </a:cubicBezTo>
                  <a:close/>
                  <a:moveTo>
                    <a:pt x="2179" y="499"/>
                  </a:moveTo>
                  <a:cubicBezTo>
                    <a:pt x="2186" y="499"/>
                    <a:pt x="2191" y="493"/>
                    <a:pt x="2191" y="486"/>
                  </a:cubicBezTo>
                  <a:cubicBezTo>
                    <a:pt x="2191" y="479"/>
                    <a:pt x="2186" y="473"/>
                    <a:pt x="2179" y="473"/>
                  </a:cubicBezTo>
                  <a:cubicBezTo>
                    <a:pt x="2171" y="473"/>
                    <a:pt x="2166" y="479"/>
                    <a:pt x="2166" y="486"/>
                  </a:cubicBezTo>
                  <a:cubicBezTo>
                    <a:pt x="2166" y="493"/>
                    <a:pt x="2171" y="499"/>
                    <a:pt x="2179" y="499"/>
                  </a:cubicBezTo>
                  <a:close/>
                  <a:moveTo>
                    <a:pt x="2218" y="499"/>
                  </a:moveTo>
                  <a:cubicBezTo>
                    <a:pt x="2225" y="499"/>
                    <a:pt x="2231" y="493"/>
                    <a:pt x="2231" y="486"/>
                  </a:cubicBezTo>
                  <a:cubicBezTo>
                    <a:pt x="2231" y="479"/>
                    <a:pt x="2225" y="473"/>
                    <a:pt x="2218" y="473"/>
                  </a:cubicBezTo>
                  <a:cubicBezTo>
                    <a:pt x="2211" y="473"/>
                    <a:pt x="2205" y="479"/>
                    <a:pt x="2205" y="486"/>
                  </a:cubicBezTo>
                  <a:cubicBezTo>
                    <a:pt x="2205" y="493"/>
                    <a:pt x="2211" y="499"/>
                    <a:pt x="2218" y="499"/>
                  </a:cubicBezTo>
                  <a:close/>
                  <a:moveTo>
                    <a:pt x="2257" y="499"/>
                  </a:moveTo>
                  <a:cubicBezTo>
                    <a:pt x="2264" y="499"/>
                    <a:pt x="2270" y="493"/>
                    <a:pt x="2270" y="486"/>
                  </a:cubicBezTo>
                  <a:cubicBezTo>
                    <a:pt x="2270" y="479"/>
                    <a:pt x="2264" y="473"/>
                    <a:pt x="2257" y="473"/>
                  </a:cubicBezTo>
                  <a:cubicBezTo>
                    <a:pt x="2250" y="473"/>
                    <a:pt x="2245" y="479"/>
                    <a:pt x="2245" y="486"/>
                  </a:cubicBezTo>
                  <a:cubicBezTo>
                    <a:pt x="2245" y="493"/>
                    <a:pt x="2250" y="499"/>
                    <a:pt x="2257" y="499"/>
                  </a:cubicBezTo>
                  <a:close/>
                  <a:moveTo>
                    <a:pt x="2297" y="499"/>
                  </a:moveTo>
                  <a:cubicBezTo>
                    <a:pt x="2304" y="499"/>
                    <a:pt x="2310" y="493"/>
                    <a:pt x="2310" y="486"/>
                  </a:cubicBezTo>
                  <a:cubicBezTo>
                    <a:pt x="2310" y="479"/>
                    <a:pt x="2304" y="473"/>
                    <a:pt x="2297" y="473"/>
                  </a:cubicBezTo>
                  <a:cubicBezTo>
                    <a:pt x="2290" y="473"/>
                    <a:pt x="2284" y="479"/>
                    <a:pt x="2284" y="486"/>
                  </a:cubicBezTo>
                  <a:cubicBezTo>
                    <a:pt x="2284" y="493"/>
                    <a:pt x="2290" y="499"/>
                    <a:pt x="2297" y="499"/>
                  </a:cubicBezTo>
                  <a:close/>
                  <a:moveTo>
                    <a:pt x="2336" y="499"/>
                  </a:moveTo>
                  <a:cubicBezTo>
                    <a:pt x="2343" y="499"/>
                    <a:pt x="2349" y="493"/>
                    <a:pt x="2349" y="486"/>
                  </a:cubicBezTo>
                  <a:cubicBezTo>
                    <a:pt x="2349" y="479"/>
                    <a:pt x="2343" y="473"/>
                    <a:pt x="2336" y="473"/>
                  </a:cubicBezTo>
                  <a:cubicBezTo>
                    <a:pt x="2329" y="473"/>
                    <a:pt x="2323" y="479"/>
                    <a:pt x="2323" y="486"/>
                  </a:cubicBezTo>
                  <a:cubicBezTo>
                    <a:pt x="2323" y="493"/>
                    <a:pt x="2329" y="499"/>
                    <a:pt x="2336" y="499"/>
                  </a:cubicBezTo>
                  <a:close/>
                  <a:moveTo>
                    <a:pt x="2376" y="499"/>
                  </a:moveTo>
                  <a:cubicBezTo>
                    <a:pt x="2383" y="499"/>
                    <a:pt x="2388" y="493"/>
                    <a:pt x="2388" y="486"/>
                  </a:cubicBezTo>
                  <a:cubicBezTo>
                    <a:pt x="2388" y="479"/>
                    <a:pt x="2383" y="473"/>
                    <a:pt x="2376" y="473"/>
                  </a:cubicBezTo>
                  <a:cubicBezTo>
                    <a:pt x="2369" y="473"/>
                    <a:pt x="2363" y="479"/>
                    <a:pt x="2363" y="486"/>
                  </a:cubicBezTo>
                  <a:cubicBezTo>
                    <a:pt x="2363" y="493"/>
                    <a:pt x="2369" y="499"/>
                    <a:pt x="2376" y="499"/>
                  </a:cubicBezTo>
                  <a:close/>
                  <a:moveTo>
                    <a:pt x="2415" y="499"/>
                  </a:moveTo>
                  <a:cubicBezTo>
                    <a:pt x="2422" y="499"/>
                    <a:pt x="2428" y="493"/>
                    <a:pt x="2428" y="486"/>
                  </a:cubicBezTo>
                  <a:cubicBezTo>
                    <a:pt x="2428" y="479"/>
                    <a:pt x="2422" y="473"/>
                    <a:pt x="2415" y="473"/>
                  </a:cubicBezTo>
                  <a:cubicBezTo>
                    <a:pt x="2408" y="473"/>
                    <a:pt x="2402" y="479"/>
                    <a:pt x="2402" y="486"/>
                  </a:cubicBezTo>
                  <a:cubicBezTo>
                    <a:pt x="2402" y="493"/>
                    <a:pt x="2408" y="499"/>
                    <a:pt x="2415" y="499"/>
                  </a:cubicBezTo>
                  <a:close/>
                  <a:moveTo>
                    <a:pt x="2454" y="499"/>
                  </a:moveTo>
                  <a:cubicBezTo>
                    <a:pt x="2462" y="499"/>
                    <a:pt x="2467" y="493"/>
                    <a:pt x="2467" y="486"/>
                  </a:cubicBezTo>
                  <a:cubicBezTo>
                    <a:pt x="2467" y="479"/>
                    <a:pt x="2462" y="473"/>
                    <a:pt x="2454" y="473"/>
                  </a:cubicBezTo>
                  <a:cubicBezTo>
                    <a:pt x="2447" y="473"/>
                    <a:pt x="2442" y="479"/>
                    <a:pt x="2442" y="486"/>
                  </a:cubicBezTo>
                  <a:cubicBezTo>
                    <a:pt x="2442" y="493"/>
                    <a:pt x="2447" y="499"/>
                    <a:pt x="2454" y="499"/>
                  </a:cubicBezTo>
                  <a:close/>
                  <a:moveTo>
                    <a:pt x="2494" y="499"/>
                  </a:moveTo>
                  <a:cubicBezTo>
                    <a:pt x="2501" y="499"/>
                    <a:pt x="2507" y="493"/>
                    <a:pt x="2507" y="486"/>
                  </a:cubicBezTo>
                  <a:cubicBezTo>
                    <a:pt x="2507" y="479"/>
                    <a:pt x="2501" y="473"/>
                    <a:pt x="2494" y="473"/>
                  </a:cubicBezTo>
                  <a:cubicBezTo>
                    <a:pt x="2487" y="473"/>
                    <a:pt x="2481" y="479"/>
                    <a:pt x="2481" y="486"/>
                  </a:cubicBezTo>
                  <a:cubicBezTo>
                    <a:pt x="2481" y="493"/>
                    <a:pt x="2487" y="499"/>
                    <a:pt x="2494" y="499"/>
                  </a:cubicBezTo>
                  <a:close/>
                  <a:moveTo>
                    <a:pt x="2533" y="499"/>
                  </a:moveTo>
                  <a:cubicBezTo>
                    <a:pt x="2540" y="499"/>
                    <a:pt x="2546" y="493"/>
                    <a:pt x="2546" y="486"/>
                  </a:cubicBezTo>
                  <a:cubicBezTo>
                    <a:pt x="2546" y="479"/>
                    <a:pt x="2540" y="473"/>
                    <a:pt x="2533" y="473"/>
                  </a:cubicBezTo>
                  <a:cubicBezTo>
                    <a:pt x="2526" y="473"/>
                    <a:pt x="2521" y="479"/>
                    <a:pt x="2521" y="486"/>
                  </a:cubicBezTo>
                  <a:cubicBezTo>
                    <a:pt x="2521" y="493"/>
                    <a:pt x="2526" y="499"/>
                    <a:pt x="2533" y="499"/>
                  </a:cubicBezTo>
                  <a:close/>
                  <a:moveTo>
                    <a:pt x="2573" y="499"/>
                  </a:moveTo>
                  <a:cubicBezTo>
                    <a:pt x="2580" y="499"/>
                    <a:pt x="2586" y="493"/>
                    <a:pt x="2586" y="486"/>
                  </a:cubicBezTo>
                  <a:cubicBezTo>
                    <a:pt x="2586" y="479"/>
                    <a:pt x="2580" y="473"/>
                    <a:pt x="2573" y="473"/>
                  </a:cubicBezTo>
                  <a:cubicBezTo>
                    <a:pt x="2566" y="473"/>
                    <a:pt x="2560" y="479"/>
                    <a:pt x="2560" y="486"/>
                  </a:cubicBezTo>
                  <a:cubicBezTo>
                    <a:pt x="2560" y="493"/>
                    <a:pt x="2566" y="499"/>
                    <a:pt x="2573" y="499"/>
                  </a:cubicBezTo>
                  <a:close/>
                  <a:moveTo>
                    <a:pt x="2612" y="499"/>
                  </a:moveTo>
                  <a:cubicBezTo>
                    <a:pt x="2619" y="499"/>
                    <a:pt x="2625" y="493"/>
                    <a:pt x="2625" y="486"/>
                  </a:cubicBezTo>
                  <a:cubicBezTo>
                    <a:pt x="2625" y="479"/>
                    <a:pt x="2619" y="473"/>
                    <a:pt x="2612" y="473"/>
                  </a:cubicBezTo>
                  <a:cubicBezTo>
                    <a:pt x="2605" y="473"/>
                    <a:pt x="2599" y="479"/>
                    <a:pt x="2599" y="486"/>
                  </a:cubicBezTo>
                  <a:cubicBezTo>
                    <a:pt x="2599" y="493"/>
                    <a:pt x="2605" y="499"/>
                    <a:pt x="2612" y="499"/>
                  </a:cubicBezTo>
                  <a:close/>
                  <a:moveTo>
                    <a:pt x="2652" y="499"/>
                  </a:moveTo>
                  <a:cubicBezTo>
                    <a:pt x="2659" y="499"/>
                    <a:pt x="2664" y="493"/>
                    <a:pt x="2664" y="486"/>
                  </a:cubicBezTo>
                  <a:cubicBezTo>
                    <a:pt x="2664" y="479"/>
                    <a:pt x="2659" y="473"/>
                    <a:pt x="2652" y="473"/>
                  </a:cubicBezTo>
                  <a:cubicBezTo>
                    <a:pt x="2645" y="473"/>
                    <a:pt x="2639" y="479"/>
                    <a:pt x="2639" y="486"/>
                  </a:cubicBezTo>
                  <a:cubicBezTo>
                    <a:pt x="2639" y="493"/>
                    <a:pt x="2645" y="499"/>
                    <a:pt x="2652" y="499"/>
                  </a:cubicBezTo>
                  <a:close/>
                  <a:moveTo>
                    <a:pt x="2691" y="499"/>
                  </a:moveTo>
                  <a:cubicBezTo>
                    <a:pt x="2698" y="499"/>
                    <a:pt x="2704" y="493"/>
                    <a:pt x="2704" y="486"/>
                  </a:cubicBezTo>
                  <a:cubicBezTo>
                    <a:pt x="2704" y="479"/>
                    <a:pt x="2698" y="473"/>
                    <a:pt x="2691" y="473"/>
                  </a:cubicBezTo>
                  <a:cubicBezTo>
                    <a:pt x="2684" y="473"/>
                    <a:pt x="2678" y="479"/>
                    <a:pt x="2678" y="486"/>
                  </a:cubicBezTo>
                  <a:cubicBezTo>
                    <a:pt x="2678" y="493"/>
                    <a:pt x="2684" y="499"/>
                    <a:pt x="2691" y="499"/>
                  </a:cubicBezTo>
                  <a:close/>
                  <a:moveTo>
                    <a:pt x="2730" y="499"/>
                  </a:moveTo>
                  <a:cubicBezTo>
                    <a:pt x="2738" y="499"/>
                    <a:pt x="2743" y="493"/>
                    <a:pt x="2743" y="486"/>
                  </a:cubicBezTo>
                  <a:cubicBezTo>
                    <a:pt x="2743" y="479"/>
                    <a:pt x="2738" y="473"/>
                    <a:pt x="2730" y="473"/>
                  </a:cubicBezTo>
                  <a:cubicBezTo>
                    <a:pt x="2723" y="473"/>
                    <a:pt x="2718" y="479"/>
                    <a:pt x="2718" y="486"/>
                  </a:cubicBezTo>
                  <a:cubicBezTo>
                    <a:pt x="2718" y="493"/>
                    <a:pt x="2723" y="499"/>
                    <a:pt x="2730" y="499"/>
                  </a:cubicBezTo>
                  <a:close/>
                  <a:moveTo>
                    <a:pt x="2770" y="499"/>
                  </a:moveTo>
                  <a:cubicBezTo>
                    <a:pt x="2777" y="499"/>
                    <a:pt x="2783" y="493"/>
                    <a:pt x="2783" y="486"/>
                  </a:cubicBezTo>
                  <a:cubicBezTo>
                    <a:pt x="2783" y="479"/>
                    <a:pt x="2777" y="473"/>
                    <a:pt x="2770" y="473"/>
                  </a:cubicBezTo>
                  <a:cubicBezTo>
                    <a:pt x="2763" y="473"/>
                    <a:pt x="2757" y="479"/>
                    <a:pt x="2757" y="486"/>
                  </a:cubicBezTo>
                  <a:cubicBezTo>
                    <a:pt x="2757" y="493"/>
                    <a:pt x="2763" y="499"/>
                    <a:pt x="2770" y="499"/>
                  </a:cubicBezTo>
                  <a:close/>
                  <a:moveTo>
                    <a:pt x="2809" y="499"/>
                  </a:moveTo>
                  <a:cubicBezTo>
                    <a:pt x="2816" y="499"/>
                    <a:pt x="2822" y="493"/>
                    <a:pt x="2822" y="486"/>
                  </a:cubicBezTo>
                  <a:cubicBezTo>
                    <a:pt x="2822" y="479"/>
                    <a:pt x="2816" y="473"/>
                    <a:pt x="2809" y="473"/>
                  </a:cubicBezTo>
                  <a:cubicBezTo>
                    <a:pt x="2802" y="473"/>
                    <a:pt x="2797" y="479"/>
                    <a:pt x="2797" y="486"/>
                  </a:cubicBezTo>
                  <a:cubicBezTo>
                    <a:pt x="2797" y="493"/>
                    <a:pt x="2802" y="499"/>
                    <a:pt x="2809" y="499"/>
                  </a:cubicBezTo>
                  <a:close/>
                  <a:moveTo>
                    <a:pt x="2849" y="499"/>
                  </a:moveTo>
                  <a:cubicBezTo>
                    <a:pt x="2856" y="499"/>
                    <a:pt x="2861" y="493"/>
                    <a:pt x="2861" y="486"/>
                  </a:cubicBezTo>
                  <a:cubicBezTo>
                    <a:pt x="2861" y="479"/>
                    <a:pt x="2856" y="473"/>
                    <a:pt x="2849" y="473"/>
                  </a:cubicBezTo>
                  <a:cubicBezTo>
                    <a:pt x="2842" y="473"/>
                    <a:pt x="2836" y="479"/>
                    <a:pt x="2836" y="486"/>
                  </a:cubicBezTo>
                  <a:cubicBezTo>
                    <a:pt x="2836" y="493"/>
                    <a:pt x="2842" y="499"/>
                    <a:pt x="2849" y="499"/>
                  </a:cubicBezTo>
                  <a:close/>
                  <a:moveTo>
                    <a:pt x="2888" y="499"/>
                  </a:moveTo>
                  <a:cubicBezTo>
                    <a:pt x="2895" y="499"/>
                    <a:pt x="2901" y="493"/>
                    <a:pt x="2901" y="486"/>
                  </a:cubicBezTo>
                  <a:cubicBezTo>
                    <a:pt x="2901" y="479"/>
                    <a:pt x="2895" y="473"/>
                    <a:pt x="2888" y="473"/>
                  </a:cubicBezTo>
                  <a:cubicBezTo>
                    <a:pt x="2881" y="473"/>
                    <a:pt x="2875" y="479"/>
                    <a:pt x="2875" y="486"/>
                  </a:cubicBezTo>
                  <a:cubicBezTo>
                    <a:pt x="2875" y="493"/>
                    <a:pt x="2881" y="499"/>
                    <a:pt x="2888" y="499"/>
                  </a:cubicBezTo>
                  <a:close/>
                  <a:moveTo>
                    <a:pt x="2928" y="499"/>
                  </a:moveTo>
                  <a:cubicBezTo>
                    <a:pt x="2935" y="499"/>
                    <a:pt x="2940" y="493"/>
                    <a:pt x="2940" y="486"/>
                  </a:cubicBezTo>
                  <a:cubicBezTo>
                    <a:pt x="2940" y="479"/>
                    <a:pt x="2935" y="473"/>
                    <a:pt x="2928" y="473"/>
                  </a:cubicBezTo>
                  <a:cubicBezTo>
                    <a:pt x="2921" y="473"/>
                    <a:pt x="2915" y="479"/>
                    <a:pt x="2915" y="486"/>
                  </a:cubicBezTo>
                  <a:cubicBezTo>
                    <a:pt x="2915" y="493"/>
                    <a:pt x="2921" y="499"/>
                    <a:pt x="2928" y="499"/>
                  </a:cubicBezTo>
                  <a:close/>
                  <a:moveTo>
                    <a:pt x="2967" y="499"/>
                  </a:moveTo>
                  <a:cubicBezTo>
                    <a:pt x="2974" y="499"/>
                    <a:pt x="2980" y="493"/>
                    <a:pt x="2980" y="486"/>
                  </a:cubicBezTo>
                  <a:cubicBezTo>
                    <a:pt x="2980" y="479"/>
                    <a:pt x="2974" y="473"/>
                    <a:pt x="2967" y="473"/>
                  </a:cubicBezTo>
                  <a:cubicBezTo>
                    <a:pt x="2960" y="473"/>
                    <a:pt x="2954" y="479"/>
                    <a:pt x="2954" y="486"/>
                  </a:cubicBezTo>
                  <a:cubicBezTo>
                    <a:pt x="2954" y="493"/>
                    <a:pt x="2960" y="499"/>
                    <a:pt x="2967" y="499"/>
                  </a:cubicBezTo>
                  <a:close/>
                  <a:moveTo>
                    <a:pt x="3006" y="499"/>
                  </a:moveTo>
                  <a:cubicBezTo>
                    <a:pt x="3013" y="499"/>
                    <a:pt x="3019" y="493"/>
                    <a:pt x="3019" y="486"/>
                  </a:cubicBezTo>
                  <a:cubicBezTo>
                    <a:pt x="3019" y="479"/>
                    <a:pt x="3013" y="473"/>
                    <a:pt x="3006" y="473"/>
                  </a:cubicBezTo>
                  <a:cubicBezTo>
                    <a:pt x="2999" y="473"/>
                    <a:pt x="2994" y="479"/>
                    <a:pt x="2994" y="486"/>
                  </a:cubicBezTo>
                  <a:cubicBezTo>
                    <a:pt x="2994" y="493"/>
                    <a:pt x="2999" y="499"/>
                    <a:pt x="3006" y="499"/>
                  </a:cubicBezTo>
                  <a:close/>
                  <a:moveTo>
                    <a:pt x="3046" y="499"/>
                  </a:moveTo>
                  <a:cubicBezTo>
                    <a:pt x="3053" y="499"/>
                    <a:pt x="3059" y="493"/>
                    <a:pt x="3059" y="486"/>
                  </a:cubicBezTo>
                  <a:cubicBezTo>
                    <a:pt x="3059" y="479"/>
                    <a:pt x="3053" y="473"/>
                    <a:pt x="3046" y="473"/>
                  </a:cubicBezTo>
                  <a:cubicBezTo>
                    <a:pt x="3039" y="473"/>
                    <a:pt x="3033" y="479"/>
                    <a:pt x="3033" y="486"/>
                  </a:cubicBezTo>
                  <a:cubicBezTo>
                    <a:pt x="3033" y="493"/>
                    <a:pt x="3039" y="499"/>
                    <a:pt x="3046" y="499"/>
                  </a:cubicBezTo>
                  <a:close/>
                  <a:moveTo>
                    <a:pt x="3085" y="499"/>
                  </a:moveTo>
                  <a:cubicBezTo>
                    <a:pt x="3092" y="499"/>
                    <a:pt x="3098" y="493"/>
                    <a:pt x="3098" y="486"/>
                  </a:cubicBezTo>
                  <a:cubicBezTo>
                    <a:pt x="3098" y="479"/>
                    <a:pt x="3092" y="473"/>
                    <a:pt x="3085" y="473"/>
                  </a:cubicBezTo>
                  <a:cubicBezTo>
                    <a:pt x="3078" y="473"/>
                    <a:pt x="3073" y="479"/>
                    <a:pt x="3073" y="486"/>
                  </a:cubicBezTo>
                  <a:cubicBezTo>
                    <a:pt x="3073" y="493"/>
                    <a:pt x="3078" y="499"/>
                    <a:pt x="3085" y="499"/>
                  </a:cubicBezTo>
                  <a:close/>
                  <a:moveTo>
                    <a:pt x="3282" y="499"/>
                  </a:moveTo>
                  <a:cubicBezTo>
                    <a:pt x="3289" y="499"/>
                    <a:pt x="3295" y="493"/>
                    <a:pt x="3295" y="486"/>
                  </a:cubicBezTo>
                  <a:cubicBezTo>
                    <a:pt x="3295" y="479"/>
                    <a:pt x="3289" y="473"/>
                    <a:pt x="3282" y="473"/>
                  </a:cubicBezTo>
                  <a:cubicBezTo>
                    <a:pt x="3275" y="473"/>
                    <a:pt x="3270" y="479"/>
                    <a:pt x="3270" y="486"/>
                  </a:cubicBezTo>
                  <a:cubicBezTo>
                    <a:pt x="3270" y="493"/>
                    <a:pt x="3275" y="499"/>
                    <a:pt x="3282" y="499"/>
                  </a:cubicBezTo>
                  <a:close/>
                  <a:moveTo>
                    <a:pt x="3322" y="473"/>
                  </a:moveTo>
                  <a:cubicBezTo>
                    <a:pt x="3315" y="473"/>
                    <a:pt x="3309" y="479"/>
                    <a:pt x="3309" y="486"/>
                  </a:cubicBezTo>
                  <a:cubicBezTo>
                    <a:pt x="3309" y="493"/>
                    <a:pt x="3315" y="499"/>
                    <a:pt x="3322" y="499"/>
                  </a:cubicBezTo>
                  <a:cubicBezTo>
                    <a:pt x="3329" y="499"/>
                    <a:pt x="3335" y="493"/>
                    <a:pt x="3335" y="486"/>
                  </a:cubicBezTo>
                  <a:cubicBezTo>
                    <a:pt x="3335" y="479"/>
                    <a:pt x="3329" y="473"/>
                    <a:pt x="3322" y="473"/>
                  </a:cubicBezTo>
                  <a:close/>
                  <a:moveTo>
                    <a:pt x="404" y="512"/>
                  </a:moveTo>
                  <a:cubicBezTo>
                    <a:pt x="397" y="512"/>
                    <a:pt x="392" y="518"/>
                    <a:pt x="392" y="525"/>
                  </a:cubicBezTo>
                  <a:cubicBezTo>
                    <a:pt x="392" y="532"/>
                    <a:pt x="397" y="538"/>
                    <a:pt x="404" y="538"/>
                  </a:cubicBezTo>
                  <a:cubicBezTo>
                    <a:pt x="411" y="538"/>
                    <a:pt x="417" y="532"/>
                    <a:pt x="417" y="525"/>
                  </a:cubicBezTo>
                  <a:cubicBezTo>
                    <a:pt x="417" y="518"/>
                    <a:pt x="411" y="512"/>
                    <a:pt x="404" y="512"/>
                  </a:cubicBezTo>
                  <a:close/>
                  <a:moveTo>
                    <a:pt x="444" y="538"/>
                  </a:moveTo>
                  <a:cubicBezTo>
                    <a:pt x="451" y="538"/>
                    <a:pt x="457" y="532"/>
                    <a:pt x="457" y="525"/>
                  </a:cubicBezTo>
                  <a:cubicBezTo>
                    <a:pt x="457" y="518"/>
                    <a:pt x="451" y="512"/>
                    <a:pt x="444" y="512"/>
                  </a:cubicBezTo>
                  <a:cubicBezTo>
                    <a:pt x="437" y="512"/>
                    <a:pt x="431" y="518"/>
                    <a:pt x="431" y="525"/>
                  </a:cubicBezTo>
                  <a:cubicBezTo>
                    <a:pt x="431" y="532"/>
                    <a:pt x="437" y="538"/>
                    <a:pt x="444" y="538"/>
                  </a:cubicBezTo>
                  <a:close/>
                  <a:moveTo>
                    <a:pt x="483" y="538"/>
                  </a:moveTo>
                  <a:cubicBezTo>
                    <a:pt x="490" y="538"/>
                    <a:pt x="496" y="532"/>
                    <a:pt x="496" y="525"/>
                  </a:cubicBezTo>
                  <a:cubicBezTo>
                    <a:pt x="496" y="518"/>
                    <a:pt x="490" y="512"/>
                    <a:pt x="483" y="512"/>
                  </a:cubicBezTo>
                  <a:cubicBezTo>
                    <a:pt x="476" y="512"/>
                    <a:pt x="471" y="518"/>
                    <a:pt x="471" y="525"/>
                  </a:cubicBezTo>
                  <a:cubicBezTo>
                    <a:pt x="471" y="532"/>
                    <a:pt x="476" y="538"/>
                    <a:pt x="483" y="538"/>
                  </a:cubicBezTo>
                  <a:close/>
                  <a:moveTo>
                    <a:pt x="523" y="538"/>
                  </a:moveTo>
                  <a:cubicBezTo>
                    <a:pt x="530" y="538"/>
                    <a:pt x="535" y="532"/>
                    <a:pt x="535" y="525"/>
                  </a:cubicBezTo>
                  <a:cubicBezTo>
                    <a:pt x="535" y="518"/>
                    <a:pt x="530" y="512"/>
                    <a:pt x="523" y="512"/>
                  </a:cubicBezTo>
                  <a:cubicBezTo>
                    <a:pt x="516" y="512"/>
                    <a:pt x="510" y="518"/>
                    <a:pt x="510" y="525"/>
                  </a:cubicBezTo>
                  <a:cubicBezTo>
                    <a:pt x="510" y="532"/>
                    <a:pt x="516" y="538"/>
                    <a:pt x="523" y="538"/>
                  </a:cubicBezTo>
                  <a:close/>
                  <a:moveTo>
                    <a:pt x="562" y="538"/>
                  </a:moveTo>
                  <a:cubicBezTo>
                    <a:pt x="569" y="538"/>
                    <a:pt x="575" y="532"/>
                    <a:pt x="575" y="525"/>
                  </a:cubicBezTo>
                  <a:cubicBezTo>
                    <a:pt x="575" y="518"/>
                    <a:pt x="569" y="512"/>
                    <a:pt x="562" y="512"/>
                  </a:cubicBezTo>
                  <a:cubicBezTo>
                    <a:pt x="555" y="512"/>
                    <a:pt x="549" y="518"/>
                    <a:pt x="549" y="525"/>
                  </a:cubicBezTo>
                  <a:cubicBezTo>
                    <a:pt x="549" y="532"/>
                    <a:pt x="555" y="538"/>
                    <a:pt x="562" y="538"/>
                  </a:cubicBezTo>
                  <a:close/>
                  <a:moveTo>
                    <a:pt x="602" y="538"/>
                  </a:moveTo>
                  <a:cubicBezTo>
                    <a:pt x="609" y="538"/>
                    <a:pt x="614" y="532"/>
                    <a:pt x="614" y="525"/>
                  </a:cubicBezTo>
                  <a:cubicBezTo>
                    <a:pt x="614" y="518"/>
                    <a:pt x="609" y="512"/>
                    <a:pt x="602" y="512"/>
                  </a:cubicBezTo>
                  <a:cubicBezTo>
                    <a:pt x="595" y="512"/>
                    <a:pt x="589" y="518"/>
                    <a:pt x="589" y="525"/>
                  </a:cubicBezTo>
                  <a:cubicBezTo>
                    <a:pt x="589" y="532"/>
                    <a:pt x="595" y="538"/>
                    <a:pt x="602" y="538"/>
                  </a:cubicBezTo>
                  <a:close/>
                  <a:moveTo>
                    <a:pt x="641" y="538"/>
                  </a:moveTo>
                  <a:cubicBezTo>
                    <a:pt x="648" y="538"/>
                    <a:pt x="654" y="532"/>
                    <a:pt x="654" y="525"/>
                  </a:cubicBezTo>
                  <a:cubicBezTo>
                    <a:pt x="654" y="518"/>
                    <a:pt x="648" y="512"/>
                    <a:pt x="641" y="512"/>
                  </a:cubicBezTo>
                  <a:cubicBezTo>
                    <a:pt x="634" y="512"/>
                    <a:pt x="628" y="518"/>
                    <a:pt x="628" y="525"/>
                  </a:cubicBezTo>
                  <a:cubicBezTo>
                    <a:pt x="628" y="532"/>
                    <a:pt x="634" y="538"/>
                    <a:pt x="641" y="538"/>
                  </a:cubicBezTo>
                  <a:close/>
                  <a:moveTo>
                    <a:pt x="680" y="538"/>
                  </a:moveTo>
                  <a:cubicBezTo>
                    <a:pt x="687" y="538"/>
                    <a:pt x="693" y="532"/>
                    <a:pt x="693" y="525"/>
                  </a:cubicBezTo>
                  <a:cubicBezTo>
                    <a:pt x="693" y="518"/>
                    <a:pt x="687" y="512"/>
                    <a:pt x="680" y="512"/>
                  </a:cubicBezTo>
                  <a:cubicBezTo>
                    <a:pt x="673" y="512"/>
                    <a:pt x="668" y="518"/>
                    <a:pt x="668" y="525"/>
                  </a:cubicBezTo>
                  <a:cubicBezTo>
                    <a:pt x="668" y="532"/>
                    <a:pt x="673" y="538"/>
                    <a:pt x="680" y="538"/>
                  </a:cubicBezTo>
                  <a:close/>
                  <a:moveTo>
                    <a:pt x="720" y="538"/>
                  </a:moveTo>
                  <a:cubicBezTo>
                    <a:pt x="727" y="538"/>
                    <a:pt x="733" y="532"/>
                    <a:pt x="733" y="525"/>
                  </a:cubicBezTo>
                  <a:cubicBezTo>
                    <a:pt x="733" y="518"/>
                    <a:pt x="727" y="512"/>
                    <a:pt x="720" y="512"/>
                  </a:cubicBezTo>
                  <a:cubicBezTo>
                    <a:pt x="713" y="512"/>
                    <a:pt x="707" y="518"/>
                    <a:pt x="707" y="525"/>
                  </a:cubicBezTo>
                  <a:cubicBezTo>
                    <a:pt x="707" y="532"/>
                    <a:pt x="713" y="538"/>
                    <a:pt x="720" y="538"/>
                  </a:cubicBezTo>
                  <a:close/>
                  <a:moveTo>
                    <a:pt x="759" y="538"/>
                  </a:moveTo>
                  <a:cubicBezTo>
                    <a:pt x="766" y="538"/>
                    <a:pt x="772" y="532"/>
                    <a:pt x="772" y="525"/>
                  </a:cubicBezTo>
                  <a:cubicBezTo>
                    <a:pt x="772" y="518"/>
                    <a:pt x="766" y="512"/>
                    <a:pt x="759" y="512"/>
                  </a:cubicBezTo>
                  <a:cubicBezTo>
                    <a:pt x="752" y="512"/>
                    <a:pt x="747" y="518"/>
                    <a:pt x="747" y="525"/>
                  </a:cubicBezTo>
                  <a:cubicBezTo>
                    <a:pt x="747" y="532"/>
                    <a:pt x="752" y="538"/>
                    <a:pt x="759" y="538"/>
                  </a:cubicBezTo>
                  <a:close/>
                  <a:moveTo>
                    <a:pt x="799" y="538"/>
                  </a:moveTo>
                  <a:cubicBezTo>
                    <a:pt x="806" y="538"/>
                    <a:pt x="811" y="532"/>
                    <a:pt x="811" y="525"/>
                  </a:cubicBezTo>
                  <a:cubicBezTo>
                    <a:pt x="811" y="518"/>
                    <a:pt x="806" y="512"/>
                    <a:pt x="799" y="512"/>
                  </a:cubicBezTo>
                  <a:cubicBezTo>
                    <a:pt x="792" y="512"/>
                    <a:pt x="786" y="518"/>
                    <a:pt x="786" y="525"/>
                  </a:cubicBezTo>
                  <a:cubicBezTo>
                    <a:pt x="786" y="532"/>
                    <a:pt x="792" y="538"/>
                    <a:pt x="799" y="538"/>
                  </a:cubicBezTo>
                  <a:close/>
                  <a:moveTo>
                    <a:pt x="838" y="538"/>
                  </a:moveTo>
                  <a:cubicBezTo>
                    <a:pt x="845" y="538"/>
                    <a:pt x="851" y="532"/>
                    <a:pt x="851" y="525"/>
                  </a:cubicBezTo>
                  <a:cubicBezTo>
                    <a:pt x="851" y="518"/>
                    <a:pt x="845" y="512"/>
                    <a:pt x="838" y="512"/>
                  </a:cubicBezTo>
                  <a:cubicBezTo>
                    <a:pt x="831" y="512"/>
                    <a:pt x="825" y="518"/>
                    <a:pt x="825" y="525"/>
                  </a:cubicBezTo>
                  <a:cubicBezTo>
                    <a:pt x="825" y="532"/>
                    <a:pt x="831" y="538"/>
                    <a:pt x="838" y="538"/>
                  </a:cubicBezTo>
                  <a:close/>
                  <a:moveTo>
                    <a:pt x="917" y="538"/>
                  </a:moveTo>
                  <a:cubicBezTo>
                    <a:pt x="924" y="538"/>
                    <a:pt x="930" y="532"/>
                    <a:pt x="930" y="525"/>
                  </a:cubicBezTo>
                  <a:cubicBezTo>
                    <a:pt x="930" y="518"/>
                    <a:pt x="924" y="512"/>
                    <a:pt x="917" y="512"/>
                  </a:cubicBezTo>
                  <a:cubicBezTo>
                    <a:pt x="910" y="512"/>
                    <a:pt x="904" y="518"/>
                    <a:pt x="904" y="525"/>
                  </a:cubicBezTo>
                  <a:cubicBezTo>
                    <a:pt x="904" y="532"/>
                    <a:pt x="910" y="538"/>
                    <a:pt x="917" y="538"/>
                  </a:cubicBezTo>
                  <a:close/>
                  <a:moveTo>
                    <a:pt x="956" y="538"/>
                  </a:moveTo>
                  <a:cubicBezTo>
                    <a:pt x="963" y="538"/>
                    <a:pt x="969" y="532"/>
                    <a:pt x="969" y="525"/>
                  </a:cubicBezTo>
                  <a:cubicBezTo>
                    <a:pt x="969" y="518"/>
                    <a:pt x="963" y="512"/>
                    <a:pt x="956" y="512"/>
                  </a:cubicBezTo>
                  <a:cubicBezTo>
                    <a:pt x="949" y="512"/>
                    <a:pt x="944" y="518"/>
                    <a:pt x="944" y="525"/>
                  </a:cubicBezTo>
                  <a:cubicBezTo>
                    <a:pt x="944" y="532"/>
                    <a:pt x="949" y="538"/>
                    <a:pt x="956" y="538"/>
                  </a:cubicBezTo>
                  <a:close/>
                  <a:moveTo>
                    <a:pt x="996" y="538"/>
                  </a:moveTo>
                  <a:cubicBezTo>
                    <a:pt x="1003" y="538"/>
                    <a:pt x="1009" y="532"/>
                    <a:pt x="1009" y="525"/>
                  </a:cubicBezTo>
                  <a:cubicBezTo>
                    <a:pt x="1009" y="518"/>
                    <a:pt x="1003" y="512"/>
                    <a:pt x="996" y="512"/>
                  </a:cubicBezTo>
                  <a:cubicBezTo>
                    <a:pt x="989" y="512"/>
                    <a:pt x="983" y="518"/>
                    <a:pt x="983" y="525"/>
                  </a:cubicBezTo>
                  <a:cubicBezTo>
                    <a:pt x="983" y="532"/>
                    <a:pt x="989" y="538"/>
                    <a:pt x="996" y="538"/>
                  </a:cubicBezTo>
                  <a:close/>
                  <a:moveTo>
                    <a:pt x="1035" y="538"/>
                  </a:moveTo>
                  <a:cubicBezTo>
                    <a:pt x="1042" y="538"/>
                    <a:pt x="1048" y="532"/>
                    <a:pt x="1048" y="525"/>
                  </a:cubicBezTo>
                  <a:cubicBezTo>
                    <a:pt x="1048" y="518"/>
                    <a:pt x="1042" y="512"/>
                    <a:pt x="1035" y="512"/>
                  </a:cubicBezTo>
                  <a:cubicBezTo>
                    <a:pt x="1028" y="512"/>
                    <a:pt x="1022" y="518"/>
                    <a:pt x="1022" y="525"/>
                  </a:cubicBezTo>
                  <a:cubicBezTo>
                    <a:pt x="1022" y="532"/>
                    <a:pt x="1028" y="538"/>
                    <a:pt x="1035" y="538"/>
                  </a:cubicBezTo>
                  <a:close/>
                  <a:moveTo>
                    <a:pt x="1062" y="525"/>
                  </a:moveTo>
                  <a:cubicBezTo>
                    <a:pt x="1062" y="532"/>
                    <a:pt x="1068" y="538"/>
                    <a:pt x="1075" y="538"/>
                  </a:cubicBezTo>
                  <a:cubicBezTo>
                    <a:pt x="1082" y="538"/>
                    <a:pt x="1087" y="532"/>
                    <a:pt x="1087" y="525"/>
                  </a:cubicBezTo>
                  <a:cubicBezTo>
                    <a:pt x="1087" y="518"/>
                    <a:pt x="1082" y="512"/>
                    <a:pt x="1075" y="512"/>
                  </a:cubicBezTo>
                  <a:cubicBezTo>
                    <a:pt x="1068" y="512"/>
                    <a:pt x="1062" y="518"/>
                    <a:pt x="1062" y="525"/>
                  </a:cubicBezTo>
                  <a:close/>
                  <a:moveTo>
                    <a:pt x="1627" y="538"/>
                  </a:moveTo>
                  <a:cubicBezTo>
                    <a:pt x="1634" y="538"/>
                    <a:pt x="1639" y="532"/>
                    <a:pt x="1639" y="525"/>
                  </a:cubicBezTo>
                  <a:cubicBezTo>
                    <a:pt x="1639" y="518"/>
                    <a:pt x="1634" y="512"/>
                    <a:pt x="1627" y="512"/>
                  </a:cubicBezTo>
                  <a:cubicBezTo>
                    <a:pt x="1620" y="512"/>
                    <a:pt x="1614" y="518"/>
                    <a:pt x="1614" y="525"/>
                  </a:cubicBezTo>
                  <a:cubicBezTo>
                    <a:pt x="1614" y="532"/>
                    <a:pt x="1620" y="538"/>
                    <a:pt x="1627" y="538"/>
                  </a:cubicBezTo>
                  <a:close/>
                  <a:moveTo>
                    <a:pt x="1666" y="537"/>
                  </a:moveTo>
                  <a:cubicBezTo>
                    <a:pt x="1673" y="537"/>
                    <a:pt x="1678" y="532"/>
                    <a:pt x="1678" y="525"/>
                  </a:cubicBezTo>
                  <a:cubicBezTo>
                    <a:pt x="1678" y="519"/>
                    <a:pt x="1673" y="513"/>
                    <a:pt x="1666" y="513"/>
                  </a:cubicBezTo>
                  <a:cubicBezTo>
                    <a:pt x="1659" y="513"/>
                    <a:pt x="1654" y="519"/>
                    <a:pt x="1654" y="525"/>
                  </a:cubicBezTo>
                  <a:cubicBezTo>
                    <a:pt x="1654" y="532"/>
                    <a:pt x="1659" y="537"/>
                    <a:pt x="1666" y="537"/>
                  </a:cubicBezTo>
                  <a:close/>
                  <a:moveTo>
                    <a:pt x="1784" y="538"/>
                  </a:moveTo>
                  <a:cubicBezTo>
                    <a:pt x="1791" y="538"/>
                    <a:pt x="1797" y="532"/>
                    <a:pt x="1797" y="525"/>
                  </a:cubicBezTo>
                  <a:cubicBezTo>
                    <a:pt x="1797" y="518"/>
                    <a:pt x="1791" y="512"/>
                    <a:pt x="1784" y="512"/>
                  </a:cubicBezTo>
                  <a:cubicBezTo>
                    <a:pt x="1777" y="512"/>
                    <a:pt x="1772" y="518"/>
                    <a:pt x="1772" y="525"/>
                  </a:cubicBezTo>
                  <a:cubicBezTo>
                    <a:pt x="1772" y="532"/>
                    <a:pt x="1777" y="538"/>
                    <a:pt x="1784" y="538"/>
                  </a:cubicBezTo>
                  <a:close/>
                  <a:moveTo>
                    <a:pt x="1824" y="538"/>
                  </a:moveTo>
                  <a:cubicBezTo>
                    <a:pt x="1831" y="538"/>
                    <a:pt x="1836" y="532"/>
                    <a:pt x="1836" y="525"/>
                  </a:cubicBezTo>
                  <a:cubicBezTo>
                    <a:pt x="1836" y="518"/>
                    <a:pt x="1831" y="512"/>
                    <a:pt x="1824" y="512"/>
                  </a:cubicBezTo>
                  <a:cubicBezTo>
                    <a:pt x="1817" y="512"/>
                    <a:pt x="1811" y="518"/>
                    <a:pt x="1811" y="525"/>
                  </a:cubicBezTo>
                  <a:cubicBezTo>
                    <a:pt x="1811" y="532"/>
                    <a:pt x="1817" y="538"/>
                    <a:pt x="1824" y="538"/>
                  </a:cubicBezTo>
                  <a:close/>
                  <a:moveTo>
                    <a:pt x="1863" y="538"/>
                  </a:moveTo>
                  <a:cubicBezTo>
                    <a:pt x="1870" y="538"/>
                    <a:pt x="1876" y="532"/>
                    <a:pt x="1876" y="525"/>
                  </a:cubicBezTo>
                  <a:cubicBezTo>
                    <a:pt x="1876" y="518"/>
                    <a:pt x="1870" y="512"/>
                    <a:pt x="1863" y="512"/>
                  </a:cubicBezTo>
                  <a:cubicBezTo>
                    <a:pt x="1856" y="512"/>
                    <a:pt x="1850" y="518"/>
                    <a:pt x="1850" y="525"/>
                  </a:cubicBezTo>
                  <a:cubicBezTo>
                    <a:pt x="1850" y="532"/>
                    <a:pt x="1856" y="538"/>
                    <a:pt x="1863" y="538"/>
                  </a:cubicBezTo>
                  <a:close/>
                  <a:moveTo>
                    <a:pt x="1903" y="538"/>
                  </a:moveTo>
                  <a:cubicBezTo>
                    <a:pt x="1910" y="538"/>
                    <a:pt x="1915" y="532"/>
                    <a:pt x="1915" y="525"/>
                  </a:cubicBezTo>
                  <a:cubicBezTo>
                    <a:pt x="1915" y="518"/>
                    <a:pt x="1910" y="512"/>
                    <a:pt x="1903" y="512"/>
                  </a:cubicBezTo>
                  <a:cubicBezTo>
                    <a:pt x="1896" y="512"/>
                    <a:pt x="1890" y="518"/>
                    <a:pt x="1890" y="525"/>
                  </a:cubicBezTo>
                  <a:cubicBezTo>
                    <a:pt x="1890" y="532"/>
                    <a:pt x="1896" y="538"/>
                    <a:pt x="1903" y="538"/>
                  </a:cubicBezTo>
                  <a:close/>
                  <a:moveTo>
                    <a:pt x="1942" y="538"/>
                  </a:moveTo>
                  <a:cubicBezTo>
                    <a:pt x="1949" y="538"/>
                    <a:pt x="1955" y="532"/>
                    <a:pt x="1955" y="525"/>
                  </a:cubicBezTo>
                  <a:cubicBezTo>
                    <a:pt x="1955" y="518"/>
                    <a:pt x="1949" y="512"/>
                    <a:pt x="1942" y="512"/>
                  </a:cubicBezTo>
                  <a:cubicBezTo>
                    <a:pt x="1935" y="512"/>
                    <a:pt x="1929" y="518"/>
                    <a:pt x="1929" y="525"/>
                  </a:cubicBezTo>
                  <a:cubicBezTo>
                    <a:pt x="1929" y="532"/>
                    <a:pt x="1935" y="538"/>
                    <a:pt x="1942" y="538"/>
                  </a:cubicBezTo>
                  <a:close/>
                  <a:moveTo>
                    <a:pt x="1981" y="538"/>
                  </a:moveTo>
                  <a:cubicBezTo>
                    <a:pt x="1988" y="538"/>
                    <a:pt x="1994" y="532"/>
                    <a:pt x="1994" y="525"/>
                  </a:cubicBezTo>
                  <a:cubicBezTo>
                    <a:pt x="1994" y="518"/>
                    <a:pt x="1988" y="512"/>
                    <a:pt x="1981" y="512"/>
                  </a:cubicBezTo>
                  <a:cubicBezTo>
                    <a:pt x="1974" y="512"/>
                    <a:pt x="1969" y="518"/>
                    <a:pt x="1969" y="525"/>
                  </a:cubicBezTo>
                  <a:cubicBezTo>
                    <a:pt x="1969" y="532"/>
                    <a:pt x="1974" y="538"/>
                    <a:pt x="1981" y="538"/>
                  </a:cubicBezTo>
                  <a:close/>
                  <a:moveTo>
                    <a:pt x="2021" y="538"/>
                  </a:moveTo>
                  <a:cubicBezTo>
                    <a:pt x="2028" y="538"/>
                    <a:pt x="2034" y="532"/>
                    <a:pt x="2034" y="525"/>
                  </a:cubicBezTo>
                  <a:cubicBezTo>
                    <a:pt x="2034" y="518"/>
                    <a:pt x="2028" y="512"/>
                    <a:pt x="2021" y="512"/>
                  </a:cubicBezTo>
                  <a:cubicBezTo>
                    <a:pt x="2014" y="512"/>
                    <a:pt x="2008" y="518"/>
                    <a:pt x="2008" y="525"/>
                  </a:cubicBezTo>
                  <a:cubicBezTo>
                    <a:pt x="2008" y="532"/>
                    <a:pt x="2014" y="538"/>
                    <a:pt x="2021" y="538"/>
                  </a:cubicBezTo>
                  <a:close/>
                  <a:moveTo>
                    <a:pt x="2060" y="538"/>
                  </a:moveTo>
                  <a:cubicBezTo>
                    <a:pt x="2067" y="538"/>
                    <a:pt x="2073" y="532"/>
                    <a:pt x="2073" y="525"/>
                  </a:cubicBezTo>
                  <a:cubicBezTo>
                    <a:pt x="2073" y="518"/>
                    <a:pt x="2067" y="512"/>
                    <a:pt x="2060" y="512"/>
                  </a:cubicBezTo>
                  <a:cubicBezTo>
                    <a:pt x="2053" y="512"/>
                    <a:pt x="2048" y="518"/>
                    <a:pt x="2048" y="525"/>
                  </a:cubicBezTo>
                  <a:cubicBezTo>
                    <a:pt x="2048" y="532"/>
                    <a:pt x="2053" y="538"/>
                    <a:pt x="2060" y="538"/>
                  </a:cubicBezTo>
                  <a:close/>
                  <a:moveTo>
                    <a:pt x="2100" y="538"/>
                  </a:moveTo>
                  <a:cubicBezTo>
                    <a:pt x="2107" y="538"/>
                    <a:pt x="2112" y="532"/>
                    <a:pt x="2112" y="525"/>
                  </a:cubicBezTo>
                  <a:cubicBezTo>
                    <a:pt x="2112" y="518"/>
                    <a:pt x="2107" y="512"/>
                    <a:pt x="2100" y="512"/>
                  </a:cubicBezTo>
                  <a:cubicBezTo>
                    <a:pt x="2093" y="512"/>
                    <a:pt x="2087" y="518"/>
                    <a:pt x="2087" y="525"/>
                  </a:cubicBezTo>
                  <a:cubicBezTo>
                    <a:pt x="2087" y="532"/>
                    <a:pt x="2093" y="538"/>
                    <a:pt x="2100" y="538"/>
                  </a:cubicBezTo>
                  <a:close/>
                  <a:moveTo>
                    <a:pt x="2139" y="538"/>
                  </a:moveTo>
                  <a:cubicBezTo>
                    <a:pt x="2146" y="538"/>
                    <a:pt x="2152" y="532"/>
                    <a:pt x="2152" y="525"/>
                  </a:cubicBezTo>
                  <a:cubicBezTo>
                    <a:pt x="2152" y="518"/>
                    <a:pt x="2146" y="512"/>
                    <a:pt x="2139" y="512"/>
                  </a:cubicBezTo>
                  <a:cubicBezTo>
                    <a:pt x="2132" y="512"/>
                    <a:pt x="2126" y="518"/>
                    <a:pt x="2126" y="525"/>
                  </a:cubicBezTo>
                  <a:cubicBezTo>
                    <a:pt x="2126" y="532"/>
                    <a:pt x="2132" y="538"/>
                    <a:pt x="2139" y="538"/>
                  </a:cubicBezTo>
                  <a:close/>
                  <a:moveTo>
                    <a:pt x="2179" y="538"/>
                  </a:moveTo>
                  <a:cubicBezTo>
                    <a:pt x="2186" y="538"/>
                    <a:pt x="2191" y="532"/>
                    <a:pt x="2191" y="525"/>
                  </a:cubicBezTo>
                  <a:cubicBezTo>
                    <a:pt x="2191" y="518"/>
                    <a:pt x="2186" y="512"/>
                    <a:pt x="2179" y="512"/>
                  </a:cubicBezTo>
                  <a:cubicBezTo>
                    <a:pt x="2171" y="512"/>
                    <a:pt x="2166" y="518"/>
                    <a:pt x="2166" y="525"/>
                  </a:cubicBezTo>
                  <a:cubicBezTo>
                    <a:pt x="2166" y="532"/>
                    <a:pt x="2171" y="538"/>
                    <a:pt x="2179" y="538"/>
                  </a:cubicBezTo>
                  <a:close/>
                  <a:moveTo>
                    <a:pt x="2218" y="538"/>
                  </a:moveTo>
                  <a:cubicBezTo>
                    <a:pt x="2225" y="538"/>
                    <a:pt x="2231" y="532"/>
                    <a:pt x="2231" y="525"/>
                  </a:cubicBezTo>
                  <a:cubicBezTo>
                    <a:pt x="2231" y="518"/>
                    <a:pt x="2225" y="512"/>
                    <a:pt x="2218" y="512"/>
                  </a:cubicBezTo>
                  <a:cubicBezTo>
                    <a:pt x="2211" y="512"/>
                    <a:pt x="2205" y="518"/>
                    <a:pt x="2205" y="525"/>
                  </a:cubicBezTo>
                  <a:cubicBezTo>
                    <a:pt x="2205" y="532"/>
                    <a:pt x="2211" y="538"/>
                    <a:pt x="2218" y="538"/>
                  </a:cubicBezTo>
                  <a:close/>
                  <a:moveTo>
                    <a:pt x="2257" y="538"/>
                  </a:moveTo>
                  <a:cubicBezTo>
                    <a:pt x="2264" y="538"/>
                    <a:pt x="2270" y="532"/>
                    <a:pt x="2270" y="525"/>
                  </a:cubicBezTo>
                  <a:cubicBezTo>
                    <a:pt x="2270" y="518"/>
                    <a:pt x="2264" y="512"/>
                    <a:pt x="2257" y="512"/>
                  </a:cubicBezTo>
                  <a:cubicBezTo>
                    <a:pt x="2250" y="512"/>
                    <a:pt x="2245" y="518"/>
                    <a:pt x="2245" y="525"/>
                  </a:cubicBezTo>
                  <a:cubicBezTo>
                    <a:pt x="2245" y="532"/>
                    <a:pt x="2250" y="538"/>
                    <a:pt x="2257" y="538"/>
                  </a:cubicBezTo>
                  <a:close/>
                  <a:moveTo>
                    <a:pt x="2297" y="538"/>
                  </a:moveTo>
                  <a:cubicBezTo>
                    <a:pt x="2304" y="538"/>
                    <a:pt x="2310" y="532"/>
                    <a:pt x="2310" y="525"/>
                  </a:cubicBezTo>
                  <a:cubicBezTo>
                    <a:pt x="2310" y="518"/>
                    <a:pt x="2304" y="512"/>
                    <a:pt x="2297" y="512"/>
                  </a:cubicBezTo>
                  <a:cubicBezTo>
                    <a:pt x="2290" y="512"/>
                    <a:pt x="2284" y="518"/>
                    <a:pt x="2284" y="525"/>
                  </a:cubicBezTo>
                  <a:cubicBezTo>
                    <a:pt x="2284" y="532"/>
                    <a:pt x="2290" y="538"/>
                    <a:pt x="2297" y="538"/>
                  </a:cubicBezTo>
                  <a:close/>
                  <a:moveTo>
                    <a:pt x="2336" y="538"/>
                  </a:moveTo>
                  <a:cubicBezTo>
                    <a:pt x="2343" y="538"/>
                    <a:pt x="2349" y="532"/>
                    <a:pt x="2349" y="525"/>
                  </a:cubicBezTo>
                  <a:cubicBezTo>
                    <a:pt x="2349" y="518"/>
                    <a:pt x="2343" y="512"/>
                    <a:pt x="2336" y="512"/>
                  </a:cubicBezTo>
                  <a:cubicBezTo>
                    <a:pt x="2329" y="512"/>
                    <a:pt x="2323" y="518"/>
                    <a:pt x="2323" y="525"/>
                  </a:cubicBezTo>
                  <a:cubicBezTo>
                    <a:pt x="2323" y="532"/>
                    <a:pt x="2329" y="538"/>
                    <a:pt x="2336" y="538"/>
                  </a:cubicBezTo>
                  <a:close/>
                  <a:moveTo>
                    <a:pt x="2376" y="538"/>
                  </a:moveTo>
                  <a:cubicBezTo>
                    <a:pt x="2383" y="538"/>
                    <a:pt x="2388" y="532"/>
                    <a:pt x="2388" y="525"/>
                  </a:cubicBezTo>
                  <a:cubicBezTo>
                    <a:pt x="2388" y="518"/>
                    <a:pt x="2383" y="512"/>
                    <a:pt x="2376" y="512"/>
                  </a:cubicBezTo>
                  <a:cubicBezTo>
                    <a:pt x="2369" y="512"/>
                    <a:pt x="2363" y="518"/>
                    <a:pt x="2363" y="525"/>
                  </a:cubicBezTo>
                  <a:cubicBezTo>
                    <a:pt x="2363" y="532"/>
                    <a:pt x="2369" y="538"/>
                    <a:pt x="2376" y="538"/>
                  </a:cubicBezTo>
                  <a:close/>
                  <a:moveTo>
                    <a:pt x="2415" y="538"/>
                  </a:moveTo>
                  <a:cubicBezTo>
                    <a:pt x="2422" y="538"/>
                    <a:pt x="2428" y="532"/>
                    <a:pt x="2428" y="525"/>
                  </a:cubicBezTo>
                  <a:cubicBezTo>
                    <a:pt x="2428" y="518"/>
                    <a:pt x="2422" y="512"/>
                    <a:pt x="2415" y="512"/>
                  </a:cubicBezTo>
                  <a:cubicBezTo>
                    <a:pt x="2408" y="512"/>
                    <a:pt x="2402" y="518"/>
                    <a:pt x="2402" y="525"/>
                  </a:cubicBezTo>
                  <a:cubicBezTo>
                    <a:pt x="2402" y="532"/>
                    <a:pt x="2408" y="538"/>
                    <a:pt x="2415" y="538"/>
                  </a:cubicBezTo>
                  <a:close/>
                  <a:moveTo>
                    <a:pt x="2455" y="538"/>
                  </a:moveTo>
                  <a:cubicBezTo>
                    <a:pt x="2462" y="538"/>
                    <a:pt x="2467" y="532"/>
                    <a:pt x="2467" y="525"/>
                  </a:cubicBezTo>
                  <a:cubicBezTo>
                    <a:pt x="2467" y="518"/>
                    <a:pt x="2462" y="512"/>
                    <a:pt x="2455" y="512"/>
                  </a:cubicBezTo>
                  <a:cubicBezTo>
                    <a:pt x="2447" y="512"/>
                    <a:pt x="2442" y="518"/>
                    <a:pt x="2442" y="525"/>
                  </a:cubicBezTo>
                  <a:cubicBezTo>
                    <a:pt x="2442" y="532"/>
                    <a:pt x="2447" y="538"/>
                    <a:pt x="2455" y="538"/>
                  </a:cubicBezTo>
                  <a:close/>
                  <a:moveTo>
                    <a:pt x="2494" y="538"/>
                  </a:moveTo>
                  <a:cubicBezTo>
                    <a:pt x="2501" y="538"/>
                    <a:pt x="2507" y="532"/>
                    <a:pt x="2507" y="525"/>
                  </a:cubicBezTo>
                  <a:cubicBezTo>
                    <a:pt x="2507" y="518"/>
                    <a:pt x="2501" y="512"/>
                    <a:pt x="2494" y="512"/>
                  </a:cubicBezTo>
                  <a:cubicBezTo>
                    <a:pt x="2487" y="512"/>
                    <a:pt x="2481" y="518"/>
                    <a:pt x="2481" y="525"/>
                  </a:cubicBezTo>
                  <a:cubicBezTo>
                    <a:pt x="2481" y="532"/>
                    <a:pt x="2487" y="538"/>
                    <a:pt x="2494" y="538"/>
                  </a:cubicBezTo>
                  <a:close/>
                  <a:moveTo>
                    <a:pt x="2533" y="538"/>
                  </a:moveTo>
                  <a:cubicBezTo>
                    <a:pt x="2540" y="538"/>
                    <a:pt x="2546" y="532"/>
                    <a:pt x="2546" y="525"/>
                  </a:cubicBezTo>
                  <a:cubicBezTo>
                    <a:pt x="2546" y="518"/>
                    <a:pt x="2540" y="512"/>
                    <a:pt x="2533" y="512"/>
                  </a:cubicBezTo>
                  <a:cubicBezTo>
                    <a:pt x="2526" y="512"/>
                    <a:pt x="2521" y="518"/>
                    <a:pt x="2521" y="525"/>
                  </a:cubicBezTo>
                  <a:cubicBezTo>
                    <a:pt x="2521" y="532"/>
                    <a:pt x="2526" y="538"/>
                    <a:pt x="2533" y="538"/>
                  </a:cubicBezTo>
                  <a:close/>
                  <a:moveTo>
                    <a:pt x="2573" y="538"/>
                  </a:moveTo>
                  <a:cubicBezTo>
                    <a:pt x="2580" y="538"/>
                    <a:pt x="2586" y="532"/>
                    <a:pt x="2586" y="525"/>
                  </a:cubicBezTo>
                  <a:cubicBezTo>
                    <a:pt x="2586" y="518"/>
                    <a:pt x="2580" y="512"/>
                    <a:pt x="2573" y="512"/>
                  </a:cubicBezTo>
                  <a:cubicBezTo>
                    <a:pt x="2566" y="512"/>
                    <a:pt x="2560" y="518"/>
                    <a:pt x="2560" y="525"/>
                  </a:cubicBezTo>
                  <a:cubicBezTo>
                    <a:pt x="2560" y="532"/>
                    <a:pt x="2566" y="538"/>
                    <a:pt x="2573" y="538"/>
                  </a:cubicBezTo>
                  <a:close/>
                  <a:moveTo>
                    <a:pt x="2612" y="538"/>
                  </a:moveTo>
                  <a:cubicBezTo>
                    <a:pt x="2619" y="538"/>
                    <a:pt x="2625" y="532"/>
                    <a:pt x="2625" y="525"/>
                  </a:cubicBezTo>
                  <a:cubicBezTo>
                    <a:pt x="2625" y="518"/>
                    <a:pt x="2619" y="512"/>
                    <a:pt x="2612" y="512"/>
                  </a:cubicBezTo>
                  <a:cubicBezTo>
                    <a:pt x="2605" y="512"/>
                    <a:pt x="2599" y="518"/>
                    <a:pt x="2599" y="525"/>
                  </a:cubicBezTo>
                  <a:cubicBezTo>
                    <a:pt x="2599" y="532"/>
                    <a:pt x="2605" y="538"/>
                    <a:pt x="2612" y="538"/>
                  </a:cubicBezTo>
                  <a:close/>
                  <a:moveTo>
                    <a:pt x="2652" y="538"/>
                  </a:moveTo>
                  <a:cubicBezTo>
                    <a:pt x="2659" y="538"/>
                    <a:pt x="2664" y="532"/>
                    <a:pt x="2664" y="525"/>
                  </a:cubicBezTo>
                  <a:cubicBezTo>
                    <a:pt x="2664" y="518"/>
                    <a:pt x="2659" y="512"/>
                    <a:pt x="2652" y="512"/>
                  </a:cubicBezTo>
                  <a:cubicBezTo>
                    <a:pt x="2645" y="512"/>
                    <a:pt x="2639" y="518"/>
                    <a:pt x="2639" y="525"/>
                  </a:cubicBezTo>
                  <a:cubicBezTo>
                    <a:pt x="2639" y="532"/>
                    <a:pt x="2645" y="538"/>
                    <a:pt x="2652" y="538"/>
                  </a:cubicBezTo>
                  <a:close/>
                  <a:moveTo>
                    <a:pt x="2691" y="538"/>
                  </a:moveTo>
                  <a:cubicBezTo>
                    <a:pt x="2698" y="538"/>
                    <a:pt x="2704" y="532"/>
                    <a:pt x="2704" y="525"/>
                  </a:cubicBezTo>
                  <a:cubicBezTo>
                    <a:pt x="2704" y="518"/>
                    <a:pt x="2698" y="512"/>
                    <a:pt x="2691" y="512"/>
                  </a:cubicBezTo>
                  <a:cubicBezTo>
                    <a:pt x="2684" y="512"/>
                    <a:pt x="2678" y="518"/>
                    <a:pt x="2678" y="525"/>
                  </a:cubicBezTo>
                  <a:cubicBezTo>
                    <a:pt x="2678" y="532"/>
                    <a:pt x="2684" y="538"/>
                    <a:pt x="2691" y="538"/>
                  </a:cubicBezTo>
                  <a:close/>
                  <a:moveTo>
                    <a:pt x="2730" y="538"/>
                  </a:moveTo>
                  <a:cubicBezTo>
                    <a:pt x="2738" y="538"/>
                    <a:pt x="2743" y="532"/>
                    <a:pt x="2743" y="525"/>
                  </a:cubicBezTo>
                  <a:cubicBezTo>
                    <a:pt x="2743" y="518"/>
                    <a:pt x="2738" y="512"/>
                    <a:pt x="2730" y="512"/>
                  </a:cubicBezTo>
                  <a:cubicBezTo>
                    <a:pt x="2723" y="512"/>
                    <a:pt x="2718" y="518"/>
                    <a:pt x="2718" y="525"/>
                  </a:cubicBezTo>
                  <a:cubicBezTo>
                    <a:pt x="2718" y="532"/>
                    <a:pt x="2723" y="538"/>
                    <a:pt x="2730" y="538"/>
                  </a:cubicBezTo>
                  <a:close/>
                  <a:moveTo>
                    <a:pt x="2770" y="538"/>
                  </a:moveTo>
                  <a:cubicBezTo>
                    <a:pt x="2777" y="538"/>
                    <a:pt x="2783" y="532"/>
                    <a:pt x="2783" y="525"/>
                  </a:cubicBezTo>
                  <a:cubicBezTo>
                    <a:pt x="2783" y="518"/>
                    <a:pt x="2777" y="512"/>
                    <a:pt x="2770" y="512"/>
                  </a:cubicBezTo>
                  <a:cubicBezTo>
                    <a:pt x="2763" y="512"/>
                    <a:pt x="2757" y="518"/>
                    <a:pt x="2757" y="525"/>
                  </a:cubicBezTo>
                  <a:cubicBezTo>
                    <a:pt x="2757" y="532"/>
                    <a:pt x="2763" y="538"/>
                    <a:pt x="2770" y="538"/>
                  </a:cubicBezTo>
                  <a:close/>
                  <a:moveTo>
                    <a:pt x="2809" y="538"/>
                  </a:moveTo>
                  <a:cubicBezTo>
                    <a:pt x="2816" y="538"/>
                    <a:pt x="2822" y="532"/>
                    <a:pt x="2822" y="525"/>
                  </a:cubicBezTo>
                  <a:cubicBezTo>
                    <a:pt x="2822" y="518"/>
                    <a:pt x="2816" y="512"/>
                    <a:pt x="2809" y="512"/>
                  </a:cubicBezTo>
                  <a:cubicBezTo>
                    <a:pt x="2802" y="512"/>
                    <a:pt x="2797" y="518"/>
                    <a:pt x="2797" y="525"/>
                  </a:cubicBezTo>
                  <a:cubicBezTo>
                    <a:pt x="2797" y="532"/>
                    <a:pt x="2802" y="538"/>
                    <a:pt x="2809" y="538"/>
                  </a:cubicBezTo>
                  <a:close/>
                  <a:moveTo>
                    <a:pt x="2849" y="538"/>
                  </a:moveTo>
                  <a:cubicBezTo>
                    <a:pt x="2856" y="538"/>
                    <a:pt x="2861" y="532"/>
                    <a:pt x="2861" y="525"/>
                  </a:cubicBezTo>
                  <a:cubicBezTo>
                    <a:pt x="2861" y="518"/>
                    <a:pt x="2856" y="512"/>
                    <a:pt x="2849" y="512"/>
                  </a:cubicBezTo>
                  <a:cubicBezTo>
                    <a:pt x="2842" y="512"/>
                    <a:pt x="2836" y="518"/>
                    <a:pt x="2836" y="525"/>
                  </a:cubicBezTo>
                  <a:cubicBezTo>
                    <a:pt x="2836" y="532"/>
                    <a:pt x="2842" y="538"/>
                    <a:pt x="2849" y="538"/>
                  </a:cubicBezTo>
                  <a:close/>
                  <a:moveTo>
                    <a:pt x="2888" y="538"/>
                  </a:moveTo>
                  <a:cubicBezTo>
                    <a:pt x="2895" y="538"/>
                    <a:pt x="2901" y="532"/>
                    <a:pt x="2901" y="525"/>
                  </a:cubicBezTo>
                  <a:cubicBezTo>
                    <a:pt x="2901" y="518"/>
                    <a:pt x="2895" y="512"/>
                    <a:pt x="2888" y="512"/>
                  </a:cubicBezTo>
                  <a:cubicBezTo>
                    <a:pt x="2881" y="512"/>
                    <a:pt x="2875" y="518"/>
                    <a:pt x="2875" y="525"/>
                  </a:cubicBezTo>
                  <a:cubicBezTo>
                    <a:pt x="2875" y="532"/>
                    <a:pt x="2881" y="538"/>
                    <a:pt x="2888" y="538"/>
                  </a:cubicBezTo>
                  <a:close/>
                  <a:moveTo>
                    <a:pt x="2928" y="538"/>
                  </a:moveTo>
                  <a:cubicBezTo>
                    <a:pt x="2935" y="538"/>
                    <a:pt x="2940" y="532"/>
                    <a:pt x="2940" y="525"/>
                  </a:cubicBezTo>
                  <a:cubicBezTo>
                    <a:pt x="2940" y="518"/>
                    <a:pt x="2935" y="512"/>
                    <a:pt x="2928" y="512"/>
                  </a:cubicBezTo>
                  <a:cubicBezTo>
                    <a:pt x="2921" y="512"/>
                    <a:pt x="2915" y="518"/>
                    <a:pt x="2915" y="525"/>
                  </a:cubicBezTo>
                  <a:cubicBezTo>
                    <a:pt x="2915" y="532"/>
                    <a:pt x="2921" y="538"/>
                    <a:pt x="2928" y="538"/>
                  </a:cubicBezTo>
                  <a:close/>
                  <a:moveTo>
                    <a:pt x="2967" y="538"/>
                  </a:moveTo>
                  <a:cubicBezTo>
                    <a:pt x="2974" y="538"/>
                    <a:pt x="2980" y="532"/>
                    <a:pt x="2980" y="525"/>
                  </a:cubicBezTo>
                  <a:cubicBezTo>
                    <a:pt x="2980" y="518"/>
                    <a:pt x="2974" y="512"/>
                    <a:pt x="2967" y="512"/>
                  </a:cubicBezTo>
                  <a:cubicBezTo>
                    <a:pt x="2960" y="512"/>
                    <a:pt x="2954" y="518"/>
                    <a:pt x="2954" y="525"/>
                  </a:cubicBezTo>
                  <a:cubicBezTo>
                    <a:pt x="2954" y="532"/>
                    <a:pt x="2960" y="538"/>
                    <a:pt x="2967" y="538"/>
                  </a:cubicBezTo>
                  <a:close/>
                  <a:moveTo>
                    <a:pt x="3006" y="538"/>
                  </a:moveTo>
                  <a:cubicBezTo>
                    <a:pt x="3013" y="538"/>
                    <a:pt x="3019" y="532"/>
                    <a:pt x="3019" y="525"/>
                  </a:cubicBezTo>
                  <a:cubicBezTo>
                    <a:pt x="3019" y="518"/>
                    <a:pt x="3013" y="512"/>
                    <a:pt x="3006" y="512"/>
                  </a:cubicBezTo>
                  <a:cubicBezTo>
                    <a:pt x="2999" y="512"/>
                    <a:pt x="2994" y="518"/>
                    <a:pt x="2994" y="525"/>
                  </a:cubicBezTo>
                  <a:cubicBezTo>
                    <a:pt x="2994" y="532"/>
                    <a:pt x="2999" y="538"/>
                    <a:pt x="3006" y="538"/>
                  </a:cubicBezTo>
                  <a:close/>
                  <a:moveTo>
                    <a:pt x="3046" y="538"/>
                  </a:moveTo>
                  <a:cubicBezTo>
                    <a:pt x="3053" y="538"/>
                    <a:pt x="3059" y="532"/>
                    <a:pt x="3059" y="525"/>
                  </a:cubicBezTo>
                  <a:cubicBezTo>
                    <a:pt x="3059" y="518"/>
                    <a:pt x="3053" y="512"/>
                    <a:pt x="3046" y="512"/>
                  </a:cubicBezTo>
                  <a:cubicBezTo>
                    <a:pt x="3039" y="512"/>
                    <a:pt x="3033" y="518"/>
                    <a:pt x="3033" y="525"/>
                  </a:cubicBezTo>
                  <a:cubicBezTo>
                    <a:pt x="3033" y="532"/>
                    <a:pt x="3039" y="538"/>
                    <a:pt x="3046" y="538"/>
                  </a:cubicBezTo>
                  <a:close/>
                  <a:moveTo>
                    <a:pt x="3085" y="538"/>
                  </a:moveTo>
                  <a:cubicBezTo>
                    <a:pt x="3092" y="538"/>
                    <a:pt x="3098" y="532"/>
                    <a:pt x="3098" y="525"/>
                  </a:cubicBezTo>
                  <a:cubicBezTo>
                    <a:pt x="3098" y="518"/>
                    <a:pt x="3092" y="512"/>
                    <a:pt x="3085" y="512"/>
                  </a:cubicBezTo>
                  <a:cubicBezTo>
                    <a:pt x="3078" y="512"/>
                    <a:pt x="3073" y="518"/>
                    <a:pt x="3073" y="525"/>
                  </a:cubicBezTo>
                  <a:cubicBezTo>
                    <a:pt x="3073" y="532"/>
                    <a:pt x="3078" y="538"/>
                    <a:pt x="3085" y="538"/>
                  </a:cubicBezTo>
                  <a:close/>
                  <a:moveTo>
                    <a:pt x="3282" y="512"/>
                  </a:moveTo>
                  <a:cubicBezTo>
                    <a:pt x="3275" y="512"/>
                    <a:pt x="3270" y="518"/>
                    <a:pt x="3270" y="525"/>
                  </a:cubicBezTo>
                  <a:cubicBezTo>
                    <a:pt x="3270" y="532"/>
                    <a:pt x="3275" y="538"/>
                    <a:pt x="3282" y="538"/>
                  </a:cubicBezTo>
                  <a:cubicBezTo>
                    <a:pt x="3289" y="538"/>
                    <a:pt x="3295" y="532"/>
                    <a:pt x="3295" y="525"/>
                  </a:cubicBezTo>
                  <a:cubicBezTo>
                    <a:pt x="3295" y="518"/>
                    <a:pt x="3289" y="512"/>
                    <a:pt x="3282" y="512"/>
                  </a:cubicBezTo>
                  <a:close/>
                  <a:moveTo>
                    <a:pt x="444" y="577"/>
                  </a:moveTo>
                  <a:cubicBezTo>
                    <a:pt x="451" y="577"/>
                    <a:pt x="457" y="572"/>
                    <a:pt x="457" y="565"/>
                  </a:cubicBezTo>
                  <a:cubicBezTo>
                    <a:pt x="457" y="558"/>
                    <a:pt x="451" y="552"/>
                    <a:pt x="444" y="552"/>
                  </a:cubicBezTo>
                  <a:cubicBezTo>
                    <a:pt x="437" y="552"/>
                    <a:pt x="431" y="558"/>
                    <a:pt x="431" y="565"/>
                  </a:cubicBezTo>
                  <a:cubicBezTo>
                    <a:pt x="431" y="572"/>
                    <a:pt x="437" y="577"/>
                    <a:pt x="444" y="577"/>
                  </a:cubicBezTo>
                  <a:close/>
                  <a:moveTo>
                    <a:pt x="483" y="577"/>
                  </a:moveTo>
                  <a:cubicBezTo>
                    <a:pt x="490" y="577"/>
                    <a:pt x="496" y="572"/>
                    <a:pt x="496" y="565"/>
                  </a:cubicBezTo>
                  <a:cubicBezTo>
                    <a:pt x="496" y="558"/>
                    <a:pt x="490" y="552"/>
                    <a:pt x="483" y="552"/>
                  </a:cubicBezTo>
                  <a:cubicBezTo>
                    <a:pt x="476" y="552"/>
                    <a:pt x="471" y="558"/>
                    <a:pt x="471" y="565"/>
                  </a:cubicBezTo>
                  <a:cubicBezTo>
                    <a:pt x="471" y="572"/>
                    <a:pt x="476" y="577"/>
                    <a:pt x="483" y="577"/>
                  </a:cubicBezTo>
                  <a:close/>
                  <a:moveTo>
                    <a:pt x="523" y="577"/>
                  </a:moveTo>
                  <a:cubicBezTo>
                    <a:pt x="530" y="577"/>
                    <a:pt x="535" y="572"/>
                    <a:pt x="535" y="565"/>
                  </a:cubicBezTo>
                  <a:cubicBezTo>
                    <a:pt x="535" y="558"/>
                    <a:pt x="530" y="552"/>
                    <a:pt x="523" y="552"/>
                  </a:cubicBezTo>
                  <a:cubicBezTo>
                    <a:pt x="516" y="552"/>
                    <a:pt x="510" y="558"/>
                    <a:pt x="510" y="565"/>
                  </a:cubicBezTo>
                  <a:cubicBezTo>
                    <a:pt x="510" y="572"/>
                    <a:pt x="516" y="577"/>
                    <a:pt x="523" y="577"/>
                  </a:cubicBezTo>
                  <a:close/>
                  <a:moveTo>
                    <a:pt x="562" y="577"/>
                  </a:moveTo>
                  <a:cubicBezTo>
                    <a:pt x="569" y="577"/>
                    <a:pt x="575" y="572"/>
                    <a:pt x="575" y="565"/>
                  </a:cubicBezTo>
                  <a:cubicBezTo>
                    <a:pt x="575" y="558"/>
                    <a:pt x="569" y="552"/>
                    <a:pt x="562" y="552"/>
                  </a:cubicBezTo>
                  <a:cubicBezTo>
                    <a:pt x="555" y="552"/>
                    <a:pt x="549" y="558"/>
                    <a:pt x="549" y="565"/>
                  </a:cubicBezTo>
                  <a:cubicBezTo>
                    <a:pt x="549" y="572"/>
                    <a:pt x="555" y="577"/>
                    <a:pt x="562" y="577"/>
                  </a:cubicBezTo>
                  <a:close/>
                  <a:moveTo>
                    <a:pt x="602" y="577"/>
                  </a:moveTo>
                  <a:cubicBezTo>
                    <a:pt x="609" y="577"/>
                    <a:pt x="614" y="572"/>
                    <a:pt x="614" y="565"/>
                  </a:cubicBezTo>
                  <a:cubicBezTo>
                    <a:pt x="614" y="558"/>
                    <a:pt x="609" y="552"/>
                    <a:pt x="602" y="552"/>
                  </a:cubicBezTo>
                  <a:cubicBezTo>
                    <a:pt x="595" y="552"/>
                    <a:pt x="589" y="558"/>
                    <a:pt x="589" y="565"/>
                  </a:cubicBezTo>
                  <a:cubicBezTo>
                    <a:pt x="589" y="572"/>
                    <a:pt x="595" y="577"/>
                    <a:pt x="602" y="577"/>
                  </a:cubicBezTo>
                  <a:close/>
                  <a:moveTo>
                    <a:pt x="641" y="577"/>
                  </a:moveTo>
                  <a:cubicBezTo>
                    <a:pt x="648" y="577"/>
                    <a:pt x="654" y="572"/>
                    <a:pt x="654" y="565"/>
                  </a:cubicBezTo>
                  <a:cubicBezTo>
                    <a:pt x="654" y="558"/>
                    <a:pt x="648" y="552"/>
                    <a:pt x="641" y="552"/>
                  </a:cubicBezTo>
                  <a:cubicBezTo>
                    <a:pt x="634" y="552"/>
                    <a:pt x="628" y="558"/>
                    <a:pt x="628" y="565"/>
                  </a:cubicBezTo>
                  <a:cubicBezTo>
                    <a:pt x="628" y="572"/>
                    <a:pt x="634" y="577"/>
                    <a:pt x="641" y="577"/>
                  </a:cubicBezTo>
                  <a:close/>
                  <a:moveTo>
                    <a:pt x="680" y="577"/>
                  </a:moveTo>
                  <a:cubicBezTo>
                    <a:pt x="687" y="577"/>
                    <a:pt x="693" y="572"/>
                    <a:pt x="693" y="565"/>
                  </a:cubicBezTo>
                  <a:cubicBezTo>
                    <a:pt x="693" y="558"/>
                    <a:pt x="687" y="552"/>
                    <a:pt x="680" y="552"/>
                  </a:cubicBezTo>
                  <a:cubicBezTo>
                    <a:pt x="673" y="552"/>
                    <a:pt x="668" y="558"/>
                    <a:pt x="668" y="565"/>
                  </a:cubicBezTo>
                  <a:cubicBezTo>
                    <a:pt x="668" y="572"/>
                    <a:pt x="673" y="577"/>
                    <a:pt x="680" y="577"/>
                  </a:cubicBezTo>
                  <a:close/>
                  <a:moveTo>
                    <a:pt x="720" y="577"/>
                  </a:moveTo>
                  <a:cubicBezTo>
                    <a:pt x="727" y="577"/>
                    <a:pt x="733" y="572"/>
                    <a:pt x="733" y="565"/>
                  </a:cubicBezTo>
                  <a:cubicBezTo>
                    <a:pt x="733" y="558"/>
                    <a:pt x="727" y="552"/>
                    <a:pt x="720" y="552"/>
                  </a:cubicBezTo>
                  <a:cubicBezTo>
                    <a:pt x="713" y="552"/>
                    <a:pt x="707" y="558"/>
                    <a:pt x="707" y="565"/>
                  </a:cubicBezTo>
                  <a:cubicBezTo>
                    <a:pt x="707" y="572"/>
                    <a:pt x="713" y="577"/>
                    <a:pt x="720" y="577"/>
                  </a:cubicBezTo>
                  <a:close/>
                  <a:moveTo>
                    <a:pt x="759" y="577"/>
                  </a:moveTo>
                  <a:cubicBezTo>
                    <a:pt x="766" y="577"/>
                    <a:pt x="772" y="572"/>
                    <a:pt x="772" y="565"/>
                  </a:cubicBezTo>
                  <a:cubicBezTo>
                    <a:pt x="772" y="558"/>
                    <a:pt x="766" y="552"/>
                    <a:pt x="759" y="552"/>
                  </a:cubicBezTo>
                  <a:cubicBezTo>
                    <a:pt x="752" y="552"/>
                    <a:pt x="747" y="558"/>
                    <a:pt x="747" y="565"/>
                  </a:cubicBezTo>
                  <a:cubicBezTo>
                    <a:pt x="747" y="572"/>
                    <a:pt x="752" y="577"/>
                    <a:pt x="759" y="577"/>
                  </a:cubicBezTo>
                  <a:close/>
                  <a:moveTo>
                    <a:pt x="799" y="577"/>
                  </a:moveTo>
                  <a:cubicBezTo>
                    <a:pt x="806" y="577"/>
                    <a:pt x="811" y="572"/>
                    <a:pt x="811" y="565"/>
                  </a:cubicBezTo>
                  <a:cubicBezTo>
                    <a:pt x="811" y="558"/>
                    <a:pt x="806" y="552"/>
                    <a:pt x="799" y="552"/>
                  </a:cubicBezTo>
                  <a:cubicBezTo>
                    <a:pt x="792" y="552"/>
                    <a:pt x="786" y="558"/>
                    <a:pt x="786" y="565"/>
                  </a:cubicBezTo>
                  <a:cubicBezTo>
                    <a:pt x="786" y="572"/>
                    <a:pt x="792" y="577"/>
                    <a:pt x="799" y="577"/>
                  </a:cubicBezTo>
                  <a:close/>
                  <a:moveTo>
                    <a:pt x="838" y="577"/>
                  </a:moveTo>
                  <a:cubicBezTo>
                    <a:pt x="845" y="577"/>
                    <a:pt x="851" y="572"/>
                    <a:pt x="851" y="565"/>
                  </a:cubicBezTo>
                  <a:cubicBezTo>
                    <a:pt x="851" y="558"/>
                    <a:pt x="845" y="552"/>
                    <a:pt x="838" y="552"/>
                  </a:cubicBezTo>
                  <a:cubicBezTo>
                    <a:pt x="831" y="552"/>
                    <a:pt x="825" y="558"/>
                    <a:pt x="825" y="565"/>
                  </a:cubicBezTo>
                  <a:cubicBezTo>
                    <a:pt x="825" y="572"/>
                    <a:pt x="831" y="577"/>
                    <a:pt x="838" y="577"/>
                  </a:cubicBezTo>
                  <a:close/>
                  <a:moveTo>
                    <a:pt x="878" y="577"/>
                  </a:moveTo>
                  <a:cubicBezTo>
                    <a:pt x="885" y="577"/>
                    <a:pt x="890" y="572"/>
                    <a:pt x="890" y="565"/>
                  </a:cubicBezTo>
                  <a:cubicBezTo>
                    <a:pt x="890" y="558"/>
                    <a:pt x="885" y="552"/>
                    <a:pt x="878" y="552"/>
                  </a:cubicBezTo>
                  <a:cubicBezTo>
                    <a:pt x="871" y="552"/>
                    <a:pt x="865" y="558"/>
                    <a:pt x="865" y="565"/>
                  </a:cubicBezTo>
                  <a:cubicBezTo>
                    <a:pt x="865" y="572"/>
                    <a:pt x="871" y="577"/>
                    <a:pt x="878" y="577"/>
                  </a:cubicBezTo>
                  <a:close/>
                  <a:moveTo>
                    <a:pt x="917" y="577"/>
                  </a:moveTo>
                  <a:cubicBezTo>
                    <a:pt x="924" y="577"/>
                    <a:pt x="930" y="572"/>
                    <a:pt x="930" y="565"/>
                  </a:cubicBezTo>
                  <a:cubicBezTo>
                    <a:pt x="930" y="558"/>
                    <a:pt x="924" y="552"/>
                    <a:pt x="917" y="552"/>
                  </a:cubicBezTo>
                  <a:cubicBezTo>
                    <a:pt x="910" y="552"/>
                    <a:pt x="904" y="558"/>
                    <a:pt x="904" y="565"/>
                  </a:cubicBezTo>
                  <a:cubicBezTo>
                    <a:pt x="904" y="572"/>
                    <a:pt x="910" y="577"/>
                    <a:pt x="917" y="577"/>
                  </a:cubicBezTo>
                  <a:close/>
                  <a:moveTo>
                    <a:pt x="956" y="577"/>
                  </a:moveTo>
                  <a:cubicBezTo>
                    <a:pt x="963" y="577"/>
                    <a:pt x="969" y="572"/>
                    <a:pt x="969" y="565"/>
                  </a:cubicBezTo>
                  <a:cubicBezTo>
                    <a:pt x="969" y="558"/>
                    <a:pt x="963" y="552"/>
                    <a:pt x="956" y="552"/>
                  </a:cubicBezTo>
                  <a:cubicBezTo>
                    <a:pt x="949" y="552"/>
                    <a:pt x="944" y="558"/>
                    <a:pt x="944" y="565"/>
                  </a:cubicBezTo>
                  <a:cubicBezTo>
                    <a:pt x="944" y="572"/>
                    <a:pt x="949" y="577"/>
                    <a:pt x="956" y="577"/>
                  </a:cubicBezTo>
                  <a:close/>
                  <a:moveTo>
                    <a:pt x="996" y="577"/>
                  </a:moveTo>
                  <a:cubicBezTo>
                    <a:pt x="1003" y="577"/>
                    <a:pt x="1009" y="572"/>
                    <a:pt x="1009" y="565"/>
                  </a:cubicBezTo>
                  <a:cubicBezTo>
                    <a:pt x="1009" y="558"/>
                    <a:pt x="1003" y="552"/>
                    <a:pt x="996" y="552"/>
                  </a:cubicBezTo>
                  <a:cubicBezTo>
                    <a:pt x="989" y="552"/>
                    <a:pt x="983" y="558"/>
                    <a:pt x="983" y="565"/>
                  </a:cubicBezTo>
                  <a:cubicBezTo>
                    <a:pt x="983" y="572"/>
                    <a:pt x="989" y="577"/>
                    <a:pt x="996" y="577"/>
                  </a:cubicBezTo>
                  <a:close/>
                  <a:moveTo>
                    <a:pt x="1035" y="577"/>
                  </a:moveTo>
                  <a:cubicBezTo>
                    <a:pt x="1042" y="577"/>
                    <a:pt x="1048" y="572"/>
                    <a:pt x="1048" y="565"/>
                  </a:cubicBezTo>
                  <a:cubicBezTo>
                    <a:pt x="1048" y="558"/>
                    <a:pt x="1042" y="552"/>
                    <a:pt x="1035" y="552"/>
                  </a:cubicBezTo>
                  <a:cubicBezTo>
                    <a:pt x="1028" y="552"/>
                    <a:pt x="1022" y="558"/>
                    <a:pt x="1022" y="565"/>
                  </a:cubicBezTo>
                  <a:cubicBezTo>
                    <a:pt x="1022" y="572"/>
                    <a:pt x="1028" y="577"/>
                    <a:pt x="1035" y="577"/>
                  </a:cubicBezTo>
                  <a:close/>
                  <a:moveTo>
                    <a:pt x="1075" y="577"/>
                  </a:moveTo>
                  <a:cubicBezTo>
                    <a:pt x="1082" y="577"/>
                    <a:pt x="1087" y="572"/>
                    <a:pt x="1087" y="565"/>
                  </a:cubicBezTo>
                  <a:cubicBezTo>
                    <a:pt x="1087" y="558"/>
                    <a:pt x="1082" y="552"/>
                    <a:pt x="1075" y="552"/>
                  </a:cubicBezTo>
                  <a:cubicBezTo>
                    <a:pt x="1068" y="552"/>
                    <a:pt x="1062" y="558"/>
                    <a:pt x="1062" y="565"/>
                  </a:cubicBezTo>
                  <a:cubicBezTo>
                    <a:pt x="1062" y="572"/>
                    <a:pt x="1068" y="577"/>
                    <a:pt x="1075" y="577"/>
                  </a:cubicBezTo>
                  <a:close/>
                  <a:moveTo>
                    <a:pt x="1666" y="577"/>
                  </a:moveTo>
                  <a:cubicBezTo>
                    <a:pt x="1673" y="577"/>
                    <a:pt x="1679" y="572"/>
                    <a:pt x="1679" y="565"/>
                  </a:cubicBezTo>
                  <a:cubicBezTo>
                    <a:pt x="1679" y="558"/>
                    <a:pt x="1673" y="552"/>
                    <a:pt x="1666" y="552"/>
                  </a:cubicBezTo>
                  <a:cubicBezTo>
                    <a:pt x="1659" y="552"/>
                    <a:pt x="1653" y="558"/>
                    <a:pt x="1653" y="565"/>
                  </a:cubicBezTo>
                  <a:cubicBezTo>
                    <a:pt x="1653" y="572"/>
                    <a:pt x="1659" y="577"/>
                    <a:pt x="1666" y="577"/>
                  </a:cubicBezTo>
                  <a:close/>
                  <a:moveTo>
                    <a:pt x="1745" y="577"/>
                  </a:moveTo>
                  <a:cubicBezTo>
                    <a:pt x="1752" y="577"/>
                    <a:pt x="1758" y="572"/>
                    <a:pt x="1758" y="565"/>
                  </a:cubicBezTo>
                  <a:cubicBezTo>
                    <a:pt x="1758" y="558"/>
                    <a:pt x="1752" y="552"/>
                    <a:pt x="1745" y="552"/>
                  </a:cubicBezTo>
                  <a:cubicBezTo>
                    <a:pt x="1738" y="552"/>
                    <a:pt x="1732" y="558"/>
                    <a:pt x="1732" y="565"/>
                  </a:cubicBezTo>
                  <a:cubicBezTo>
                    <a:pt x="1732" y="572"/>
                    <a:pt x="1738" y="577"/>
                    <a:pt x="1745" y="577"/>
                  </a:cubicBezTo>
                  <a:close/>
                  <a:moveTo>
                    <a:pt x="1784" y="577"/>
                  </a:moveTo>
                  <a:cubicBezTo>
                    <a:pt x="1791" y="577"/>
                    <a:pt x="1797" y="572"/>
                    <a:pt x="1797" y="565"/>
                  </a:cubicBezTo>
                  <a:cubicBezTo>
                    <a:pt x="1797" y="558"/>
                    <a:pt x="1791" y="552"/>
                    <a:pt x="1784" y="552"/>
                  </a:cubicBezTo>
                  <a:cubicBezTo>
                    <a:pt x="1777" y="552"/>
                    <a:pt x="1772" y="558"/>
                    <a:pt x="1772" y="565"/>
                  </a:cubicBezTo>
                  <a:cubicBezTo>
                    <a:pt x="1772" y="572"/>
                    <a:pt x="1777" y="577"/>
                    <a:pt x="1784" y="577"/>
                  </a:cubicBezTo>
                  <a:close/>
                  <a:moveTo>
                    <a:pt x="1824" y="577"/>
                  </a:moveTo>
                  <a:cubicBezTo>
                    <a:pt x="1831" y="577"/>
                    <a:pt x="1836" y="572"/>
                    <a:pt x="1836" y="565"/>
                  </a:cubicBezTo>
                  <a:cubicBezTo>
                    <a:pt x="1836" y="558"/>
                    <a:pt x="1831" y="552"/>
                    <a:pt x="1824" y="552"/>
                  </a:cubicBezTo>
                  <a:cubicBezTo>
                    <a:pt x="1817" y="552"/>
                    <a:pt x="1811" y="558"/>
                    <a:pt x="1811" y="565"/>
                  </a:cubicBezTo>
                  <a:cubicBezTo>
                    <a:pt x="1811" y="572"/>
                    <a:pt x="1817" y="577"/>
                    <a:pt x="1824" y="577"/>
                  </a:cubicBezTo>
                  <a:close/>
                  <a:moveTo>
                    <a:pt x="1863" y="577"/>
                  </a:moveTo>
                  <a:cubicBezTo>
                    <a:pt x="1870" y="577"/>
                    <a:pt x="1876" y="572"/>
                    <a:pt x="1876" y="565"/>
                  </a:cubicBezTo>
                  <a:cubicBezTo>
                    <a:pt x="1876" y="558"/>
                    <a:pt x="1870" y="552"/>
                    <a:pt x="1863" y="552"/>
                  </a:cubicBezTo>
                  <a:cubicBezTo>
                    <a:pt x="1856" y="552"/>
                    <a:pt x="1850" y="558"/>
                    <a:pt x="1850" y="565"/>
                  </a:cubicBezTo>
                  <a:cubicBezTo>
                    <a:pt x="1850" y="572"/>
                    <a:pt x="1856" y="577"/>
                    <a:pt x="1863" y="577"/>
                  </a:cubicBezTo>
                  <a:close/>
                  <a:moveTo>
                    <a:pt x="1903" y="577"/>
                  </a:moveTo>
                  <a:cubicBezTo>
                    <a:pt x="1910" y="577"/>
                    <a:pt x="1915" y="572"/>
                    <a:pt x="1915" y="565"/>
                  </a:cubicBezTo>
                  <a:cubicBezTo>
                    <a:pt x="1915" y="558"/>
                    <a:pt x="1910" y="552"/>
                    <a:pt x="1903" y="552"/>
                  </a:cubicBezTo>
                  <a:cubicBezTo>
                    <a:pt x="1896" y="552"/>
                    <a:pt x="1890" y="558"/>
                    <a:pt x="1890" y="565"/>
                  </a:cubicBezTo>
                  <a:cubicBezTo>
                    <a:pt x="1890" y="572"/>
                    <a:pt x="1896" y="577"/>
                    <a:pt x="1903" y="577"/>
                  </a:cubicBezTo>
                  <a:close/>
                  <a:moveTo>
                    <a:pt x="1942" y="577"/>
                  </a:moveTo>
                  <a:cubicBezTo>
                    <a:pt x="1949" y="577"/>
                    <a:pt x="1955" y="572"/>
                    <a:pt x="1955" y="565"/>
                  </a:cubicBezTo>
                  <a:cubicBezTo>
                    <a:pt x="1955" y="558"/>
                    <a:pt x="1949" y="552"/>
                    <a:pt x="1942" y="552"/>
                  </a:cubicBezTo>
                  <a:cubicBezTo>
                    <a:pt x="1935" y="552"/>
                    <a:pt x="1929" y="558"/>
                    <a:pt x="1929" y="565"/>
                  </a:cubicBezTo>
                  <a:cubicBezTo>
                    <a:pt x="1929" y="572"/>
                    <a:pt x="1935" y="577"/>
                    <a:pt x="1942" y="577"/>
                  </a:cubicBezTo>
                  <a:close/>
                  <a:moveTo>
                    <a:pt x="1981" y="577"/>
                  </a:moveTo>
                  <a:cubicBezTo>
                    <a:pt x="1988" y="577"/>
                    <a:pt x="1994" y="572"/>
                    <a:pt x="1994" y="565"/>
                  </a:cubicBezTo>
                  <a:cubicBezTo>
                    <a:pt x="1994" y="558"/>
                    <a:pt x="1988" y="552"/>
                    <a:pt x="1981" y="552"/>
                  </a:cubicBezTo>
                  <a:cubicBezTo>
                    <a:pt x="1974" y="552"/>
                    <a:pt x="1969" y="558"/>
                    <a:pt x="1969" y="565"/>
                  </a:cubicBezTo>
                  <a:cubicBezTo>
                    <a:pt x="1969" y="572"/>
                    <a:pt x="1974" y="577"/>
                    <a:pt x="1981" y="577"/>
                  </a:cubicBezTo>
                  <a:close/>
                  <a:moveTo>
                    <a:pt x="2021" y="577"/>
                  </a:moveTo>
                  <a:cubicBezTo>
                    <a:pt x="2028" y="577"/>
                    <a:pt x="2034" y="572"/>
                    <a:pt x="2034" y="565"/>
                  </a:cubicBezTo>
                  <a:cubicBezTo>
                    <a:pt x="2034" y="558"/>
                    <a:pt x="2028" y="552"/>
                    <a:pt x="2021" y="552"/>
                  </a:cubicBezTo>
                  <a:cubicBezTo>
                    <a:pt x="2014" y="552"/>
                    <a:pt x="2008" y="558"/>
                    <a:pt x="2008" y="565"/>
                  </a:cubicBezTo>
                  <a:cubicBezTo>
                    <a:pt x="2008" y="572"/>
                    <a:pt x="2014" y="577"/>
                    <a:pt x="2021" y="577"/>
                  </a:cubicBezTo>
                  <a:close/>
                  <a:moveTo>
                    <a:pt x="2060" y="577"/>
                  </a:moveTo>
                  <a:cubicBezTo>
                    <a:pt x="2067" y="577"/>
                    <a:pt x="2073" y="572"/>
                    <a:pt x="2073" y="565"/>
                  </a:cubicBezTo>
                  <a:cubicBezTo>
                    <a:pt x="2073" y="558"/>
                    <a:pt x="2067" y="552"/>
                    <a:pt x="2060" y="552"/>
                  </a:cubicBezTo>
                  <a:cubicBezTo>
                    <a:pt x="2053" y="552"/>
                    <a:pt x="2048" y="558"/>
                    <a:pt x="2048" y="565"/>
                  </a:cubicBezTo>
                  <a:cubicBezTo>
                    <a:pt x="2048" y="572"/>
                    <a:pt x="2053" y="577"/>
                    <a:pt x="2060" y="577"/>
                  </a:cubicBezTo>
                  <a:close/>
                  <a:moveTo>
                    <a:pt x="2100" y="577"/>
                  </a:moveTo>
                  <a:cubicBezTo>
                    <a:pt x="2107" y="577"/>
                    <a:pt x="2112" y="572"/>
                    <a:pt x="2112" y="565"/>
                  </a:cubicBezTo>
                  <a:cubicBezTo>
                    <a:pt x="2112" y="558"/>
                    <a:pt x="2107" y="552"/>
                    <a:pt x="2100" y="552"/>
                  </a:cubicBezTo>
                  <a:cubicBezTo>
                    <a:pt x="2093" y="552"/>
                    <a:pt x="2087" y="558"/>
                    <a:pt x="2087" y="565"/>
                  </a:cubicBezTo>
                  <a:cubicBezTo>
                    <a:pt x="2087" y="572"/>
                    <a:pt x="2093" y="577"/>
                    <a:pt x="2100" y="577"/>
                  </a:cubicBezTo>
                  <a:close/>
                  <a:moveTo>
                    <a:pt x="2139" y="577"/>
                  </a:moveTo>
                  <a:cubicBezTo>
                    <a:pt x="2146" y="577"/>
                    <a:pt x="2152" y="572"/>
                    <a:pt x="2152" y="565"/>
                  </a:cubicBezTo>
                  <a:cubicBezTo>
                    <a:pt x="2152" y="558"/>
                    <a:pt x="2146" y="552"/>
                    <a:pt x="2139" y="552"/>
                  </a:cubicBezTo>
                  <a:cubicBezTo>
                    <a:pt x="2132" y="552"/>
                    <a:pt x="2126" y="558"/>
                    <a:pt x="2126" y="565"/>
                  </a:cubicBezTo>
                  <a:cubicBezTo>
                    <a:pt x="2126" y="572"/>
                    <a:pt x="2132" y="577"/>
                    <a:pt x="2139" y="577"/>
                  </a:cubicBezTo>
                  <a:close/>
                  <a:moveTo>
                    <a:pt x="2179" y="577"/>
                  </a:moveTo>
                  <a:cubicBezTo>
                    <a:pt x="2186" y="577"/>
                    <a:pt x="2191" y="572"/>
                    <a:pt x="2191" y="565"/>
                  </a:cubicBezTo>
                  <a:cubicBezTo>
                    <a:pt x="2191" y="558"/>
                    <a:pt x="2186" y="552"/>
                    <a:pt x="2179" y="552"/>
                  </a:cubicBezTo>
                  <a:cubicBezTo>
                    <a:pt x="2171" y="552"/>
                    <a:pt x="2166" y="558"/>
                    <a:pt x="2166" y="565"/>
                  </a:cubicBezTo>
                  <a:cubicBezTo>
                    <a:pt x="2166" y="572"/>
                    <a:pt x="2171" y="577"/>
                    <a:pt x="2179" y="577"/>
                  </a:cubicBezTo>
                  <a:close/>
                  <a:moveTo>
                    <a:pt x="2218" y="577"/>
                  </a:moveTo>
                  <a:cubicBezTo>
                    <a:pt x="2225" y="577"/>
                    <a:pt x="2231" y="572"/>
                    <a:pt x="2231" y="565"/>
                  </a:cubicBezTo>
                  <a:cubicBezTo>
                    <a:pt x="2231" y="558"/>
                    <a:pt x="2225" y="552"/>
                    <a:pt x="2218" y="552"/>
                  </a:cubicBezTo>
                  <a:cubicBezTo>
                    <a:pt x="2211" y="552"/>
                    <a:pt x="2205" y="558"/>
                    <a:pt x="2205" y="565"/>
                  </a:cubicBezTo>
                  <a:cubicBezTo>
                    <a:pt x="2205" y="572"/>
                    <a:pt x="2211" y="577"/>
                    <a:pt x="2218" y="577"/>
                  </a:cubicBezTo>
                  <a:close/>
                  <a:moveTo>
                    <a:pt x="2257" y="577"/>
                  </a:moveTo>
                  <a:cubicBezTo>
                    <a:pt x="2264" y="577"/>
                    <a:pt x="2270" y="572"/>
                    <a:pt x="2270" y="565"/>
                  </a:cubicBezTo>
                  <a:cubicBezTo>
                    <a:pt x="2270" y="558"/>
                    <a:pt x="2264" y="552"/>
                    <a:pt x="2257" y="552"/>
                  </a:cubicBezTo>
                  <a:cubicBezTo>
                    <a:pt x="2250" y="552"/>
                    <a:pt x="2245" y="558"/>
                    <a:pt x="2245" y="565"/>
                  </a:cubicBezTo>
                  <a:cubicBezTo>
                    <a:pt x="2245" y="572"/>
                    <a:pt x="2250" y="577"/>
                    <a:pt x="2257" y="577"/>
                  </a:cubicBezTo>
                  <a:close/>
                  <a:moveTo>
                    <a:pt x="2297" y="577"/>
                  </a:moveTo>
                  <a:cubicBezTo>
                    <a:pt x="2304" y="577"/>
                    <a:pt x="2310" y="572"/>
                    <a:pt x="2310" y="565"/>
                  </a:cubicBezTo>
                  <a:cubicBezTo>
                    <a:pt x="2310" y="558"/>
                    <a:pt x="2304" y="552"/>
                    <a:pt x="2297" y="552"/>
                  </a:cubicBezTo>
                  <a:cubicBezTo>
                    <a:pt x="2290" y="552"/>
                    <a:pt x="2284" y="558"/>
                    <a:pt x="2284" y="565"/>
                  </a:cubicBezTo>
                  <a:cubicBezTo>
                    <a:pt x="2284" y="572"/>
                    <a:pt x="2290" y="577"/>
                    <a:pt x="2297" y="577"/>
                  </a:cubicBezTo>
                  <a:close/>
                  <a:moveTo>
                    <a:pt x="2336" y="577"/>
                  </a:moveTo>
                  <a:cubicBezTo>
                    <a:pt x="2343" y="577"/>
                    <a:pt x="2349" y="572"/>
                    <a:pt x="2349" y="565"/>
                  </a:cubicBezTo>
                  <a:cubicBezTo>
                    <a:pt x="2349" y="558"/>
                    <a:pt x="2343" y="552"/>
                    <a:pt x="2336" y="552"/>
                  </a:cubicBezTo>
                  <a:cubicBezTo>
                    <a:pt x="2329" y="552"/>
                    <a:pt x="2323" y="558"/>
                    <a:pt x="2323" y="565"/>
                  </a:cubicBezTo>
                  <a:cubicBezTo>
                    <a:pt x="2323" y="572"/>
                    <a:pt x="2329" y="577"/>
                    <a:pt x="2336" y="577"/>
                  </a:cubicBezTo>
                  <a:close/>
                  <a:moveTo>
                    <a:pt x="2376" y="577"/>
                  </a:moveTo>
                  <a:cubicBezTo>
                    <a:pt x="2383" y="577"/>
                    <a:pt x="2388" y="572"/>
                    <a:pt x="2388" y="565"/>
                  </a:cubicBezTo>
                  <a:cubicBezTo>
                    <a:pt x="2388" y="558"/>
                    <a:pt x="2383" y="552"/>
                    <a:pt x="2376" y="552"/>
                  </a:cubicBezTo>
                  <a:cubicBezTo>
                    <a:pt x="2369" y="552"/>
                    <a:pt x="2363" y="558"/>
                    <a:pt x="2363" y="565"/>
                  </a:cubicBezTo>
                  <a:cubicBezTo>
                    <a:pt x="2363" y="572"/>
                    <a:pt x="2369" y="577"/>
                    <a:pt x="2376" y="577"/>
                  </a:cubicBezTo>
                  <a:close/>
                  <a:moveTo>
                    <a:pt x="2415" y="577"/>
                  </a:moveTo>
                  <a:cubicBezTo>
                    <a:pt x="2422" y="577"/>
                    <a:pt x="2428" y="572"/>
                    <a:pt x="2428" y="565"/>
                  </a:cubicBezTo>
                  <a:cubicBezTo>
                    <a:pt x="2428" y="558"/>
                    <a:pt x="2422" y="552"/>
                    <a:pt x="2415" y="552"/>
                  </a:cubicBezTo>
                  <a:cubicBezTo>
                    <a:pt x="2408" y="552"/>
                    <a:pt x="2402" y="558"/>
                    <a:pt x="2402" y="565"/>
                  </a:cubicBezTo>
                  <a:cubicBezTo>
                    <a:pt x="2402" y="572"/>
                    <a:pt x="2408" y="577"/>
                    <a:pt x="2415" y="577"/>
                  </a:cubicBezTo>
                  <a:close/>
                  <a:moveTo>
                    <a:pt x="2455" y="577"/>
                  </a:moveTo>
                  <a:cubicBezTo>
                    <a:pt x="2462" y="577"/>
                    <a:pt x="2467" y="572"/>
                    <a:pt x="2467" y="565"/>
                  </a:cubicBezTo>
                  <a:cubicBezTo>
                    <a:pt x="2467" y="558"/>
                    <a:pt x="2462" y="552"/>
                    <a:pt x="2455" y="552"/>
                  </a:cubicBezTo>
                  <a:cubicBezTo>
                    <a:pt x="2447" y="552"/>
                    <a:pt x="2442" y="558"/>
                    <a:pt x="2442" y="565"/>
                  </a:cubicBezTo>
                  <a:cubicBezTo>
                    <a:pt x="2442" y="572"/>
                    <a:pt x="2447" y="577"/>
                    <a:pt x="2455" y="577"/>
                  </a:cubicBezTo>
                  <a:close/>
                  <a:moveTo>
                    <a:pt x="2494" y="577"/>
                  </a:moveTo>
                  <a:cubicBezTo>
                    <a:pt x="2501" y="577"/>
                    <a:pt x="2507" y="572"/>
                    <a:pt x="2507" y="565"/>
                  </a:cubicBezTo>
                  <a:cubicBezTo>
                    <a:pt x="2507" y="558"/>
                    <a:pt x="2501" y="552"/>
                    <a:pt x="2494" y="552"/>
                  </a:cubicBezTo>
                  <a:cubicBezTo>
                    <a:pt x="2487" y="552"/>
                    <a:pt x="2481" y="558"/>
                    <a:pt x="2481" y="565"/>
                  </a:cubicBezTo>
                  <a:cubicBezTo>
                    <a:pt x="2481" y="572"/>
                    <a:pt x="2487" y="577"/>
                    <a:pt x="2494" y="577"/>
                  </a:cubicBezTo>
                  <a:close/>
                  <a:moveTo>
                    <a:pt x="2533" y="577"/>
                  </a:moveTo>
                  <a:cubicBezTo>
                    <a:pt x="2540" y="577"/>
                    <a:pt x="2546" y="572"/>
                    <a:pt x="2546" y="565"/>
                  </a:cubicBezTo>
                  <a:cubicBezTo>
                    <a:pt x="2546" y="558"/>
                    <a:pt x="2540" y="552"/>
                    <a:pt x="2533" y="552"/>
                  </a:cubicBezTo>
                  <a:cubicBezTo>
                    <a:pt x="2526" y="552"/>
                    <a:pt x="2521" y="558"/>
                    <a:pt x="2521" y="565"/>
                  </a:cubicBezTo>
                  <a:cubicBezTo>
                    <a:pt x="2521" y="572"/>
                    <a:pt x="2526" y="577"/>
                    <a:pt x="2533" y="577"/>
                  </a:cubicBezTo>
                  <a:close/>
                  <a:moveTo>
                    <a:pt x="2573" y="577"/>
                  </a:moveTo>
                  <a:cubicBezTo>
                    <a:pt x="2580" y="577"/>
                    <a:pt x="2586" y="572"/>
                    <a:pt x="2586" y="565"/>
                  </a:cubicBezTo>
                  <a:cubicBezTo>
                    <a:pt x="2586" y="558"/>
                    <a:pt x="2580" y="552"/>
                    <a:pt x="2573" y="552"/>
                  </a:cubicBezTo>
                  <a:cubicBezTo>
                    <a:pt x="2566" y="552"/>
                    <a:pt x="2560" y="558"/>
                    <a:pt x="2560" y="565"/>
                  </a:cubicBezTo>
                  <a:cubicBezTo>
                    <a:pt x="2560" y="572"/>
                    <a:pt x="2566" y="577"/>
                    <a:pt x="2573" y="577"/>
                  </a:cubicBezTo>
                  <a:close/>
                  <a:moveTo>
                    <a:pt x="2612" y="577"/>
                  </a:moveTo>
                  <a:cubicBezTo>
                    <a:pt x="2619" y="577"/>
                    <a:pt x="2625" y="572"/>
                    <a:pt x="2625" y="565"/>
                  </a:cubicBezTo>
                  <a:cubicBezTo>
                    <a:pt x="2625" y="558"/>
                    <a:pt x="2619" y="552"/>
                    <a:pt x="2612" y="552"/>
                  </a:cubicBezTo>
                  <a:cubicBezTo>
                    <a:pt x="2605" y="552"/>
                    <a:pt x="2599" y="558"/>
                    <a:pt x="2599" y="565"/>
                  </a:cubicBezTo>
                  <a:cubicBezTo>
                    <a:pt x="2599" y="572"/>
                    <a:pt x="2605" y="577"/>
                    <a:pt x="2612" y="577"/>
                  </a:cubicBezTo>
                  <a:close/>
                  <a:moveTo>
                    <a:pt x="2652" y="577"/>
                  </a:moveTo>
                  <a:cubicBezTo>
                    <a:pt x="2659" y="577"/>
                    <a:pt x="2664" y="572"/>
                    <a:pt x="2664" y="565"/>
                  </a:cubicBezTo>
                  <a:cubicBezTo>
                    <a:pt x="2664" y="558"/>
                    <a:pt x="2659" y="552"/>
                    <a:pt x="2652" y="552"/>
                  </a:cubicBezTo>
                  <a:cubicBezTo>
                    <a:pt x="2645" y="552"/>
                    <a:pt x="2639" y="558"/>
                    <a:pt x="2639" y="565"/>
                  </a:cubicBezTo>
                  <a:cubicBezTo>
                    <a:pt x="2639" y="572"/>
                    <a:pt x="2645" y="577"/>
                    <a:pt x="2652" y="577"/>
                  </a:cubicBezTo>
                  <a:close/>
                  <a:moveTo>
                    <a:pt x="2691" y="577"/>
                  </a:moveTo>
                  <a:cubicBezTo>
                    <a:pt x="2698" y="577"/>
                    <a:pt x="2704" y="572"/>
                    <a:pt x="2704" y="565"/>
                  </a:cubicBezTo>
                  <a:cubicBezTo>
                    <a:pt x="2704" y="558"/>
                    <a:pt x="2698" y="552"/>
                    <a:pt x="2691" y="552"/>
                  </a:cubicBezTo>
                  <a:cubicBezTo>
                    <a:pt x="2684" y="552"/>
                    <a:pt x="2678" y="558"/>
                    <a:pt x="2678" y="565"/>
                  </a:cubicBezTo>
                  <a:cubicBezTo>
                    <a:pt x="2678" y="572"/>
                    <a:pt x="2684" y="577"/>
                    <a:pt x="2691" y="577"/>
                  </a:cubicBezTo>
                  <a:close/>
                  <a:moveTo>
                    <a:pt x="2730" y="577"/>
                  </a:moveTo>
                  <a:cubicBezTo>
                    <a:pt x="2738" y="577"/>
                    <a:pt x="2743" y="572"/>
                    <a:pt x="2743" y="565"/>
                  </a:cubicBezTo>
                  <a:cubicBezTo>
                    <a:pt x="2743" y="558"/>
                    <a:pt x="2738" y="552"/>
                    <a:pt x="2730" y="552"/>
                  </a:cubicBezTo>
                  <a:cubicBezTo>
                    <a:pt x="2723" y="552"/>
                    <a:pt x="2718" y="558"/>
                    <a:pt x="2718" y="565"/>
                  </a:cubicBezTo>
                  <a:cubicBezTo>
                    <a:pt x="2718" y="572"/>
                    <a:pt x="2723" y="577"/>
                    <a:pt x="2730" y="577"/>
                  </a:cubicBezTo>
                  <a:close/>
                  <a:moveTo>
                    <a:pt x="2770" y="577"/>
                  </a:moveTo>
                  <a:cubicBezTo>
                    <a:pt x="2777" y="577"/>
                    <a:pt x="2783" y="572"/>
                    <a:pt x="2783" y="565"/>
                  </a:cubicBezTo>
                  <a:cubicBezTo>
                    <a:pt x="2783" y="558"/>
                    <a:pt x="2777" y="552"/>
                    <a:pt x="2770" y="552"/>
                  </a:cubicBezTo>
                  <a:cubicBezTo>
                    <a:pt x="2763" y="552"/>
                    <a:pt x="2757" y="558"/>
                    <a:pt x="2757" y="565"/>
                  </a:cubicBezTo>
                  <a:cubicBezTo>
                    <a:pt x="2757" y="572"/>
                    <a:pt x="2763" y="577"/>
                    <a:pt x="2770" y="577"/>
                  </a:cubicBezTo>
                  <a:close/>
                  <a:moveTo>
                    <a:pt x="2809" y="577"/>
                  </a:moveTo>
                  <a:cubicBezTo>
                    <a:pt x="2816" y="577"/>
                    <a:pt x="2822" y="572"/>
                    <a:pt x="2822" y="565"/>
                  </a:cubicBezTo>
                  <a:cubicBezTo>
                    <a:pt x="2822" y="558"/>
                    <a:pt x="2816" y="552"/>
                    <a:pt x="2809" y="552"/>
                  </a:cubicBezTo>
                  <a:cubicBezTo>
                    <a:pt x="2802" y="552"/>
                    <a:pt x="2797" y="558"/>
                    <a:pt x="2797" y="565"/>
                  </a:cubicBezTo>
                  <a:cubicBezTo>
                    <a:pt x="2797" y="572"/>
                    <a:pt x="2802" y="577"/>
                    <a:pt x="2809" y="577"/>
                  </a:cubicBezTo>
                  <a:close/>
                  <a:moveTo>
                    <a:pt x="2849" y="577"/>
                  </a:moveTo>
                  <a:cubicBezTo>
                    <a:pt x="2856" y="577"/>
                    <a:pt x="2861" y="572"/>
                    <a:pt x="2861" y="565"/>
                  </a:cubicBezTo>
                  <a:cubicBezTo>
                    <a:pt x="2861" y="558"/>
                    <a:pt x="2856" y="552"/>
                    <a:pt x="2849" y="552"/>
                  </a:cubicBezTo>
                  <a:cubicBezTo>
                    <a:pt x="2842" y="552"/>
                    <a:pt x="2836" y="558"/>
                    <a:pt x="2836" y="565"/>
                  </a:cubicBezTo>
                  <a:cubicBezTo>
                    <a:pt x="2836" y="572"/>
                    <a:pt x="2842" y="577"/>
                    <a:pt x="2849" y="577"/>
                  </a:cubicBezTo>
                  <a:close/>
                  <a:moveTo>
                    <a:pt x="2888" y="577"/>
                  </a:moveTo>
                  <a:cubicBezTo>
                    <a:pt x="2895" y="577"/>
                    <a:pt x="2901" y="572"/>
                    <a:pt x="2901" y="565"/>
                  </a:cubicBezTo>
                  <a:cubicBezTo>
                    <a:pt x="2901" y="558"/>
                    <a:pt x="2895" y="552"/>
                    <a:pt x="2888" y="552"/>
                  </a:cubicBezTo>
                  <a:cubicBezTo>
                    <a:pt x="2881" y="552"/>
                    <a:pt x="2875" y="558"/>
                    <a:pt x="2875" y="565"/>
                  </a:cubicBezTo>
                  <a:cubicBezTo>
                    <a:pt x="2875" y="572"/>
                    <a:pt x="2881" y="577"/>
                    <a:pt x="2888" y="577"/>
                  </a:cubicBezTo>
                  <a:close/>
                  <a:moveTo>
                    <a:pt x="2928" y="577"/>
                  </a:moveTo>
                  <a:cubicBezTo>
                    <a:pt x="2935" y="577"/>
                    <a:pt x="2940" y="572"/>
                    <a:pt x="2940" y="565"/>
                  </a:cubicBezTo>
                  <a:cubicBezTo>
                    <a:pt x="2940" y="558"/>
                    <a:pt x="2935" y="552"/>
                    <a:pt x="2928" y="552"/>
                  </a:cubicBezTo>
                  <a:cubicBezTo>
                    <a:pt x="2921" y="552"/>
                    <a:pt x="2915" y="558"/>
                    <a:pt x="2915" y="565"/>
                  </a:cubicBezTo>
                  <a:cubicBezTo>
                    <a:pt x="2915" y="572"/>
                    <a:pt x="2921" y="577"/>
                    <a:pt x="2928" y="577"/>
                  </a:cubicBezTo>
                  <a:close/>
                  <a:moveTo>
                    <a:pt x="2967" y="577"/>
                  </a:moveTo>
                  <a:cubicBezTo>
                    <a:pt x="2974" y="577"/>
                    <a:pt x="2980" y="572"/>
                    <a:pt x="2980" y="565"/>
                  </a:cubicBezTo>
                  <a:cubicBezTo>
                    <a:pt x="2980" y="558"/>
                    <a:pt x="2974" y="552"/>
                    <a:pt x="2967" y="552"/>
                  </a:cubicBezTo>
                  <a:cubicBezTo>
                    <a:pt x="2960" y="552"/>
                    <a:pt x="2954" y="558"/>
                    <a:pt x="2954" y="565"/>
                  </a:cubicBezTo>
                  <a:cubicBezTo>
                    <a:pt x="2954" y="572"/>
                    <a:pt x="2960" y="577"/>
                    <a:pt x="2967" y="577"/>
                  </a:cubicBezTo>
                  <a:close/>
                  <a:moveTo>
                    <a:pt x="3006" y="577"/>
                  </a:moveTo>
                  <a:cubicBezTo>
                    <a:pt x="3013" y="577"/>
                    <a:pt x="3019" y="572"/>
                    <a:pt x="3019" y="565"/>
                  </a:cubicBezTo>
                  <a:cubicBezTo>
                    <a:pt x="3019" y="558"/>
                    <a:pt x="3013" y="552"/>
                    <a:pt x="3006" y="552"/>
                  </a:cubicBezTo>
                  <a:cubicBezTo>
                    <a:pt x="2999" y="552"/>
                    <a:pt x="2994" y="558"/>
                    <a:pt x="2994" y="565"/>
                  </a:cubicBezTo>
                  <a:cubicBezTo>
                    <a:pt x="2994" y="572"/>
                    <a:pt x="2999" y="577"/>
                    <a:pt x="3006" y="577"/>
                  </a:cubicBezTo>
                  <a:close/>
                  <a:moveTo>
                    <a:pt x="3046" y="577"/>
                  </a:moveTo>
                  <a:cubicBezTo>
                    <a:pt x="3053" y="577"/>
                    <a:pt x="3059" y="572"/>
                    <a:pt x="3059" y="565"/>
                  </a:cubicBezTo>
                  <a:cubicBezTo>
                    <a:pt x="3059" y="558"/>
                    <a:pt x="3053" y="552"/>
                    <a:pt x="3046" y="552"/>
                  </a:cubicBezTo>
                  <a:cubicBezTo>
                    <a:pt x="3039" y="552"/>
                    <a:pt x="3033" y="558"/>
                    <a:pt x="3033" y="565"/>
                  </a:cubicBezTo>
                  <a:cubicBezTo>
                    <a:pt x="3033" y="572"/>
                    <a:pt x="3039" y="577"/>
                    <a:pt x="3046" y="577"/>
                  </a:cubicBezTo>
                  <a:close/>
                  <a:moveTo>
                    <a:pt x="3085" y="577"/>
                  </a:moveTo>
                  <a:cubicBezTo>
                    <a:pt x="3092" y="577"/>
                    <a:pt x="3098" y="572"/>
                    <a:pt x="3098" y="565"/>
                  </a:cubicBezTo>
                  <a:cubicBezTo>
                    <a:pt x="3098" y="558"/>
                    <a:pt x="3092" y="552"/>
                    <a:pt x="3085" y="552"/>
                  </a:cubicBezTo>
                  <a:cubicBezTo>
                    <a:pt x="3078" y="552"/>
                    <a:pt x="3073" y="558"/>
                    <a:pt x="3073" y="565"/>
                  </a:cubicBezTo>
                  <a:cubicBezTo>
                    <a:pt x="3073" y="572"/>
                    <a:pt x="3078" y="577"/>
                    <a:pt x="3085" y="577"/>
                  </a:cubicBezTo>
                  <a:close/>
                  <a:moveTo>
                    <a:pt x="3282" y="554"/>
                  </a:moveTo>
                  <a:cubicBezTo>
                    <a:pt x="3276" y="554"/>
                    <a:pt x="3272" y="559"/>
                    <a:pt x="3272" y="565"/>
                  </a:cubicBezTo>
                  <a:cubicBezTo>
                    <a:pt x="3272" y="571"/>
                    <a:pt x="3276" y="575"/>
                    <a:pt x="3282" y="575"/>
                  </a:cubicBezTo>
                  <a:cubicBezTo>
                    <a:pt x="3288" y="575"/>
                    <a:pt x="3293" y="571"/>
                    <a:pt x="3293" y="565"/>
                  </a:cubicBezTo>
                  <a:cubicBezTo>
                    <a:pt x="3293" y="559"/>
                    <a:pt x="3288" y="554"/>
                    <a:pt x="3282" y="554"/>
                  </a:cubicBezTo>
                  <a:close/>
                  <a:moveTo>
                    <a:pt x="444" y="617"/>
                  </a:moveTo>
                  <a:cubicBezTo>
                    <a:pt x="451" y="617"/>
                    <a:pt x="457" y="611"/>
                    <a:pt x="457" y="604"/>
                  </a:cubicBezTo>
                  <a:cubicBezTo>
                    <a:pt x="457" y="597"/>
                    <a:pt x="451" y="591"/>
                    <a:pt x="444" y="591"/>
                  </a:cubicBezTo>
                  <a:cubicBezTo>
                    <a:pt x="437" y="591"/>
                    <a:pt x="431" y="597"/>
                    <a:pt x="431" y="604"/>
                  </a:cubicBezTo>
                  <a:cubicBezTo>
                    <a:pt x="431" y="611"/>
                    <a:pt x="437" y="617"/>
                    <a:pt x="444" y="617"/>
                  </a:cubicBezTo>
                  <a:close/>
                  <a:moveTo>
                    <a:pt x="483" y="617"/>
                  </a:moveTo>
                  <a:cubicBezTo>
                    <a:pt x="490" y="617"/>
                    <a:pt x="496" y="611"/>
                    <a:pt x="496" y="604"/>
                  </a:cubicBezTo>
                  <a:cubicBezTo>
                    <a:pt x="496" y="597"/>
                    <a:pt x="490" y="591"/>
                    <a:pt x="483" y="591"/>
                  </a:cubicBezTo>
                  <a:cubicBezTo>
                    <a:pt x="476" y="591"/>
                    <a:pt x="471" y="597"/>
                    <a:pt x="471" y="604"/>
                  </a:cubicBezTo>
                  <a:cubicBezTo>
                    <a:pt x="471" y="611"/>
                    <a:pt x="476" y="617"/>
                    <a:pt x="483" y="617"/>
                  </a:cubicBezTo>
                  <a:close/>
                  <a:moveTo>
                    <a:pt x="523" y="617"/>
                  </a:moveTo>
                  <a:cubicBezTo>
                    <a:pt x="530" y="617"/>
                    <a:pt x="535" y="611"/>
                    <a:pt x="535" y="604"/>
                  </a:cubicBezTo>
                  <a:cubicBezTo>
                    <a:pt x="535" y="597"/>
                    <a:pt x="530" y="591"/>
                    <a:pt x="523" y="591"/>
                  </a:cubicBezTo>
                  <a:cubicBezTo>
                    <a:pt x="516" y="591"/>
                    <a:pt x="510" y="597"/>
                    <a:pt x="510" y="604"/>
                  </a:cubicBezTo>
                  <a:cubicBezTo>
                    <a:pt x="510" y="611"/>
                    <a:pt x="516" y="617"/>
                    <a:pt x="523" y="617"/>
                  </a:cubicBezTo>
                  <a:close/>
                  <a:moveTo>
                    <a:pt x="562" y="617"/>
                  </a:moveTo>
                  <a:cubicBezTo>
                    <a:pt x="569" y="617"/>
                    <a:pt x="575" y="611"/>
                    <a:pt x="575" y="604"/>
                  </a:cubicBezTo>
                  <a:cubicBezTo>
                    <a:pt x="575" y="597"/>
                    <a:pt x="569" y="591"/>
                    <a:pt x="562" y="591"/>
                  </a:cubicBezTo>
                  <a:cubicBezTo>
                    <a:pt x="555" y="591"/>
                    <a:pt x="549" y="597"/>
                    <a:pt x="549" y="604"/>
                  </a:cubicBezTo>
                  <a:cubicBezTo>
                    <a:pt x="549" y="611"/>
                    <a:pt x="555" y="617"/>
                    <a:pt x="562" y="617"/>
                  </a:cubicBezTo>
                  <a:close/>
                  <a:moveTo>
                    <a:pt x="602" y="617"/>
                  </a:moveTo>
                  <a:cubicBezTo>
                    <a:pt x="609" y="617"/>
                    <a:pt x="614" y="611"/>
                    <a:pt x="614" y="604"/>
                  </a:cubicBezTo>
                  <a:cubicBezTo>
                    <a:pt x="614" y="597"/>
                    <a:pt x="609" y="591"/>
                    <a:pt x="602" y="591"/>
                  </a:cubicBezTo>
                  <a:cubicBezTo>
                    <a:pt x="595" y="591"/>
                    <a:pt x="589" y="597"/>
                    <a:pt x="589" y="604"/>
                  </a:cubicBezTo>
                  <a:cubicBezTo>
                    <a:pt x="589" y="611"/>
                    <a:pt x="595" y="617"/>
                    <a:pt x="602" y="617"/>
                  </a:cubicBezTo>
                  <a:close/>
                  <a:moveTo>
                    <a:pt x="641" y="617"/>
                  </a:moveTo>
                  <a:cubicBezTo>
                    <a:pt x="648" y="617"/>
                    <a:pt x="654" y="611"/>
                    <a:pt x="654" y="604"/>
                  </a:cubicBezTo>
                  <a:cubicBezTo>
                    <a:pt x="654" y="597"/>
                    <a:pt x="648" y="591"/>
                    <a:pt x="641" y="591"/>
                  </a:cubicBezTo>
                  <a:cubicBezTo>
                    <a:pt x="634" y="591"/>
                    <a:pt x="628" y="597"/>
                    <a:pt x="628" y="604"/>
                  </a:cubicBezTo>
                  <a:cubicBezTo>
                    <a:pt x="628" y="611"/>
                    <a:pt x="634" y="617"/>
                    <a:pt x="641" y="617"/>
                  </a:cubicBezTo>
                  <a:close/>
                  <a:moveTo>
                    <a:pt x="680" y="617"/>
                  </a:moveTo>
                  <a:cubicBezTo>
                    <a:pt x="687" y="617"/>
                    <a:pt x="693" y="611"/>
                    <a:pt x="693" y="604"/>
                  </a:cubicBezTo>
                  <a:cubicBezTo>
                    <a:pt x="693" y="597"/>
                    <a:pt x="687" y="591"/>
                    <a:pt x="680" y="591"/>
                  </a:cubicBezTo>
                  <a:cubicBezTo>
                    <a:pt x="673" y="591"/>
                    <a:pt x="668" y="597"/>
                    <a:pt x="668" y="604"/>
                  </a:cubicBezTo>
                  <a:cubicBezTo>
                    <a:pt x="668" y="611"/>
                    <a:pt x="673" y="617"/>
                    <a:pt x="680" y="617"/>
                  </a:cubicBezTo>
                  <a:close/>
                  <a:moveTo>
                    <a:pt x="720" y="617"/>
                  </a:moveTo>
                  <a:cubicBezTo>
                    <a:pt x="727" y="617"/>
                    <a:pt x="733" y="611"/>
                    <a:pt x="733" y="604"/>
                  </a:cubicBezTo>
                  <a:cubicBezTo>
                    <a:pt x="733" y="597"/>
                    <a:pt x="727" y="591"/>
                    <a:pt x="720" y="591"/>
                  </a:cubicBezTo>
                  <a:cubicBezTo>
                    <a:pt x="713" y="591"/>
                    <a:pt x="707" y="597"/>
                    <a:pt x="707" y="604"/>
                  </a:cubicBezTo>
                  <a:cubicBezTo>
                    <a:pt x="707" y="611"/>
                    <a:pt x="713" y="617"/>
                    <a:pt x="720" y="617"/>
                  </a:cubicBezTo>
                  <a:close/>
                  <a:moveTo>
                    <a:pt x="759" y="617"/>
                  </a:moveTo>
                  <a:cubicBezTo>
                    <a:pt x="766" y="617"/>
                    <a:pt x="772" y="611"/>
                    <a:pt x="772" y="604"/>
                  </a:cubicBezTo>
                  <a:cubicBezTo>
                    <a:pt x="772" y="597"/>
                    <a:pt x="766" y="591"/>
                    <a:pt x="759" y="591"/>
                  </a:cubicBezTo>
                  <a:cubicBezTo>
                    <a:pt x="752" y="591"/>
                    <a:pt x="747" y="597"/>
                    <a:pt x="747" y="604"/>
                  </a:cubicBezTo>
                  <a:cubicBezTo>
                    <a:pt x="747" y="611"/>
                    <a:pt x="752" y="617"/>
                    <a:pt x="759" y="617"/>
                  </a:cubicBezTo>
                  <a:close/>
                  <a:moveTo>
                    <a:pt x="838" y="617"/>
                  </a:moveTo>
                  <a:cubicBezTo>
                    <a:pt x="845" y="617"/>
                    <a:pt x="851" y="611"/>
                    <a:pt x="851" y="604"/>
                  </a:cubicBezTo>
                  <a:cubicBezTo>
                    <a:pt x="851" y="597"/>
                    <a:pt x="845" y="591"/>
                    <a:pt x="838" y="591"/>
                  </a:cubicBezTo>
                  <a:cubicBezTo>
                    <a:pt x="831" y="591"/>
                    <a:pt x="825" y="597"/>
                    <a:pt x="825" y="604"/>
                  </a:cubicBezTo>
                  <a:cubicBezTo>
                    <a:pt x="825" y="611"/>
                    <a:pt x="831" y="617"/>
                    <a:pt x="838" y="617"/>
                  </a:cubicBezTo>
                  <a:close/>
                  <a:moveTo>
                    <a:pt x="878" y="617"/>
                  </a:moveTo>
                  <a:cubicBezTo>
                    <a:pt x="885" y="617"/>
                    <a:pt x="890" y="611"/>
                    <a:pt x="890" y="604"/>
                  </a:cubicBezTo>
                  <a:cubicBezTo>
                    <a:pt x="890" y="597"/>
                    <a:pt x="885" y="591"/>
                    <a:pt x="878" y="591"/>
                  </a:cubicBezTo>
                  <a:cubicBezTo>
                    <a:pt x="871" y="591"/>
                    <a:pt x="865" y="597"/>
                    <a:pt x="865" y="604"/>
                  </a:cubicBezTo>
                  <a:cubicBezTo>
                    <a:pt x="865" y="611"/>
                    <a:pt x="871" y="617"/>
                    <a:pt x="878" y="617"/>
                  </a:cubicBezTo>
                  <a:close/>
                  <a:moveTo>
                    <a:pt x="917" y="617"/>
                  </a:moveTo>
                  <a:cubicBezTo>
                    <a:pt x="924" y="617"/>
                    <a:pt x="930" y="611"/>
                    <a:pt x="930" y="604"/>
                  </a:cubicBezTo>
                  <a:cubicBezTo>
                    <a:pt x="930" y="597"/>
                    <a:pt x="924" y="591"/>
                    <a:pt x="917" y="591"/>
                  </a:cubicBezTo>
                  <a:cubicBezTo>
                    <a:pt x="910" y="591"/>
                    <a:pt x="904" y="597"/>
                    <a:pt x="904" y="604"/>
                  </a:cubicBezTo>
                  <a:cubicBezTo>
                    <a:pt x="904" y="611"/>
                    <a:pt x="910" y="617"/>
                    <a:pt x="917" y="617"/>
                  </a:cubicBezTo>
                  <a:close/>
                  <a:moveTo>
                    <a:pt x="956" y="617"/>
                  </a:moveTo>
                  <a:cubicBezTo>
                    <a:pt x="963" y="617"/>
                    <a:pt x="969" y="611"/>
                    <a:pt x="969" y="604"/>
                  </a:cubicBezTo>
                  <a:cubicBezTo>
                    <a:pt x="969" y="597"/>
                    <a:pt x="963" y="591"/>
                    <a:pt x="956" y="591"/>
                  </a:cubicBezTo>
                  <a:cubicBezTo>
                    <a:pt x="949" y="591"/>
                    <a:pt x="944" y="597"/>
                    <a:pt x="944" y="604"/>
                  </a:cubicBezTo>
                  <a:cubicBezTo>
                    <a:pt x="944" y="611"/>
                    <a:pt x="949" y="617"/>
                    <a:pt x="956" y="617"/>
                  </a:cubicBezTo>
                  <a:close/>
                  <a:moveTo>
                    <a:pt x="996" y="617"/>
                  </a:moveTo>
                  <a:cubicBezTo>
                    <a:pt x="1003" y="617"/>
                    <a:pt x="1009" y="611"/>
                    <a:pt x="1009" y="604"/>
                  </a:cubicBezTo>
                  <a:cubicBezTo>
                    <a:pt x="1009" y="597"/>
                    <a:pt x="1003" y="591"/>
                    <a:pt x="996" y="591"/>
                  </a:cubicBezTo>
                  <a:cubicBezTo>
                    <a:pt x="989" y="591"/>
                    <a:pt x="983" y="597"/>
                    <a:pt x="983" y="604"/>
                  </a:cubicBezTo>
                  <a:cubicBezTo>
                    <a:pt x="983" y="611"/>
                    <a:pt x="989" y="617"/>
                    <a:pt x="996" y="617"/>
                  </a:cubicBezTo>
                  <a:close/>
                  <a:moveTo>
                    <a:pt x="1035" y="595"/>
                  </a:moveTo>
                  <a:cubicBezTo>
                    <a:pt x="1030" y="595"/>
                    <a:pt x="1026" y="599"/>
                    <a:pt x="1026" y="604"/>
                  </a:cubicBezTo>
                  <a:cubicBezTo>
                    <a:pt x="1026" y="609"/>
                    <a:pt x="1030" y="613"/>
                    <a:pt x="1035" y="613"/>
                  </a:cubicBezTo>
                  <a:cubicBezTo>
                    <a:pt x="1040" y="613"/>
                    <a:pt x="1045" y="609"/>
                    <a:pt x="1045" y="604"/>
                  </a:cubicBezTo>
                  <a:cubicBezTo>
                    <a:pt x="1045" y="599"/>
                    <a:pt x="1040" y="595"/>
                    <a:pt x="1035" y="595"/>
                  </a:cubicBezTo>
                  <a:close/>
                  <a:moveTo>
                    <a:pt x="1101" y="604"/>
                  </a:moveTo>
                  <a:cubicBezTo>
                    <a:pt x="1101" y="611"/>
                    <a:pt x="1107" y="617"/>
                    <a:pt x="1114" y="617"/>
                  </a:cubicBezTo>
                  <a:cubicBezTo>
                    <a:pt x="1121" y="617"/>
                    <a:pt x="1127" y="611"/>
                    <a:pt x="1127" y="604"/>
                  </a:cubicBezTo>
                  <a:cubicBezTo>
                    <a:pt x="1127" y="597"/>
                    <a:pt x="1121" y="591"/>
                    <a:pt x="1114" y="591"/>
                  </a:cubicBezTo>
                  <a:cubicBezTo>
                    <a:pt x="1107" y="591"/>
                    <a:pt x="1101" y="597"/>
                    <a:pt x="1101" y="604"/>
                  </a:cubicBezTo>
                  <a:close/>
                  <a:moveTo>
                    <a:pt x="1144" y="604"/>
                  </a:moveTo>
                  <a:cubicBezTo>
                    <a:pt x="1144" y="609"/>
                    <a:pt x="1148" y="613"/>
                    <a:pt x="1154" y="613"/>
                  </a:cubicBezTo>
                  <a:cubicBezTo>
                    <a:pt x="1159" y="613"/>
                    <a:pt x="1163" y="609"/>
                    <a:pt x="1163" y="604"/>
                  </a:cubicBezTo>
                  <a:cubicBezTo>
                    <a:pt x="1163" y="599"/>
                    <a:pt x="1159" y="595"/>
                    <a:pt x="1154" y="595"/>
                  </a:cubicBezTo>
                  <a:cubicBezTo>
                    <a:pt x="1148" y="595"/>
                    <a:pt x="1144" y="599"/>
                    <a:pt x="1144" y="604"/>
                  </a:cubicBezTo>
                  <a:close/>
                  <a:moveTo>
                    <a:pt x="1666" y="591"/>
                  </a:moveTo>
                  <a:cubicBezTo>
                    <a:pt x="1659" y="591"/>
                    <a:pt x="1653" y="597"/>
                    <a:pt x="1653" y="604"/>
                  </a:cubicBezTo>
                  <a:cubicBezTo>
                    <a:pt x="1653" y="611"/>
                    <a:pt x="1659" y="617"/>
                    <a:pt x="1666" y="617"/>
                  </a:cubicBezTo>
                  <a:cubicBezTo>
                    <a:pt x="1673" y="617"/>
                    <a:pt x="1679" y="611"/>
                    <a:pt x="1679" y="604"/>
                  </a:cubicBezTo>
                  <a:cubicBezTo>
                    <a:pt x="1679" y="597"/>
                    <a:pt x="1673" y="591"/>
                    <a:pt x="1666" y="591"/>
                  </a:cubicBezTo>
                  <a:close/>
                  <a:moveTo>
                    <a:pt x="1705" y="617"/>
                  </a:moveTo>
                  <a:cubicBezTo>
                    <a:pt x="1712" y="617"/>
                    <a:pt x="1718" y="611"/>
                    <a:pt x="1718" y="604"/>
                  </a:cubicBezTo>
                  <a:cubicBezTo>
                    <a:pt x="1718" y="597"/>
                    <a:pt x="1712" y="591"/>
                    <a:pt x="1705" y="591"/>
                  </a:cubicBezTo>
                  <a:cubicBezTo>
                    <a:pt x="1698" y="591"/>
                    <a:pt x="1693" y="597"/>
                    <a:pt x="1693" y="604"/>
                  </a:cubicBezTo>
                  <a:cubicBezTo>
                    <a:pt x="1693" y="611"/>
                    <a:pt x="1698" y="617"/>
                    <a:pt x="1705" y="617"/>
                  </a:cubicBezTo>
                  <a:close/>
                  <a:moveTo>
                    <a:pt x="1745" y="617"/>
                  </a:moveTo>
                  <a:cubicBezTo>
                    <a:pt x="1752" y="617"/>
                    <a:pt x="1758" y="611"/>
                    <a:pt x="1758" y="604"/>
                  </a:cubicBezTo>
                  <a:cubicBezTo>
                    <a:pt x="1758" y="597"/>
                    <a:pt x="1752" y="591"/>
                    <a:pt x="1745" y="591"/>
                  </a:cubicBezTo>
                  <a:cubicBezTo>
                    <a:pt x="1738" y="591"/>
                    <a:pt x="1732" y="597"/>
                    <a:pt x="1732" y="604"/>
                  </a:cubicBezTo>
                  <a:cubicBezTo>
                    <a:pt x="1732" y="611"/>
                    <a:pt x="1738" y="617"/>
                    <a:pt x="1745" y="617"/>
                  </a:cubicBezTo>
                  <a:close/>
                  <a:moveTo>
                    <a:pt x="1784" y="617"/>
                  </a:moveTo>
                  <a:cubicBezTo>
                    <a:pt x="1791" y="617"/>
                    <a:pt x="1797" y="611"/>
                    <a:pt x="1797" y="604"/>
                  </a:cubicBezTo>
                  <a:cubicBezTo>
                    <a:pt x="1797" y="597"/>
                    <a:pt x="1791" y="591"/>
                    <a:pt x="1784" y="591"/>
                  </a:cubicBezTo>
                  <a:cubicBezTo>
                    <a:pt x="1777" y="591"/>
                    <a:pt x="1772" y="597"/>
                    <a:pt x="1772" y="604"/>
                  </a:cubicBezTo>
                  <a:cubicBezTo>
                    <a:pt x="1772" y="611"/>
                    <a:pt x="1777" y="617"/>
                    <a:pt x="1784" y="617"/>
                  </a:cubicBezTo>
                  <a:close/>
                  <a:moveTo>
                    <a:pt x="1824" y="617"/>
                  </a:moveTo>
                  <a:cubicBezTo>
                    <a:pt x="1831" y="617"/>
                    <a:pt x="1836" y="611"/>
                    <a:pt x="1836" y="604"/>
                  </a:cubicBezTo>
                  <a:cubicBezTo>
                    <a:pt x="1836" y="597"/>
                    <a:pt x="1831" y="591"/>
                    <a:pt x="1824" y="591"/>
                  </a:cubicBezTo>
                  <a:cubicBezTo>
                    <a:pt x="1817" y="591"/>
                    <a:pt x="1811" y="597"/>
                    <a:pt x="1811" y="604"/>
                  </a:cubicBezTo>
                  <a:cubicBezTo>
                    <a:pt x="1811" y="611"/>
                    <a:pt x="1817" y="617"/>
                    <a:pt x="1824" y="617"/>
                  </a:cubicBezTo>
                  <a:close/>
                  <a:moveTo>
                    <a:pt x="1863" y="617"/>
                  </a:moveTo>
                  <a:cubicBezTo>
                    <a:pt x="1870" y="617"/>
                    <a:pt x="1876" y="611"/>
                    <a:pt x="1876" y="604"/>
                  </a:cubicBezTo>
                  <a:cubicBezTo>
                    <a:pt x="1876" y="597"/>
                    <a:pt x="1870" y="591"/>
                    <a:pt x="1863" y="591"/>
                  </a:cubicBezTo>
                  <a:cubicBezTo>
                    <a:pt x="1856" y="591"/>
                    <a:pt x="1850" y="597"/>
                    <a:pt x="1850" y="604"/>
                  </a:cubicBezTo>
                  <a:cubicBezTo>
                    <a:pt x="1850" y="611"/>
                    <a:pt x="1856" y="617"/>
                    <a:pt x="1863" y="617"/>
                  </a:cubicBezTo>
                  <a:close/>
                  <a:moveTo>
                    <a:pt x="1903" y="617"/>
                  </a:moveTo>
                  <a:cubicBezTo>
                    <a:pt x="1910" y="617"/>
                    <a:pt x="1915" y="611"/>
                    <a:pt x="1915" y="604"/>
                  </a:cubicBezTo>
                  <a:cubicBezTo>
                    <a:pt x="1915" y="597"/>
                    <a:pt x="1910" y="591"/>
                    <a:pt x="1903" y="591"/>
                  </a:cubicBezTo>
                  <a:cubicBezTo>
                    <a:pt x="1896" y="591"/>
                    <a:pt x="1890" y="597"/>
                    <a:pt x="1890" y="604"/>
                  </a:cubicBezTo>
                  <a:cubicBezTo>
                    <a:pt x="1890" y="611"/>
                    <a:pt x="1896" y="617"/>
                    <a:pt x="1903" y="617"/>
                  </a:cubicBezTo>
                  <a:close/>
                  <a:moveTo>
                    <a:pt x="1942" y="617"/>
                  </a:moveTo>
                  <a:cubicBezTo>
                    <a:pt x="1949" y="617"/>
                    <a:pt x="1955" y="611"/>
                    <a:pt x="1955" y="604"/>
                  </a:cubicBezTo>
                  <a:cubicBezTo>
                    <a:pt x="1955" y="597"/>
                    <a:pt x="1949" y="591"/>
                    <a:pt x="1942" y="591"/>
                  </a:cubicBezTo>
                  <a:cubicBezTo>
                    <a:pt x="1935" y="591"/>
                    <a:pt x="1929" y="597"/>
                    <a:pt x="1929" y="604"/>
                  </a:cubicBezTo>
                  <a:cubicBezTo>
                    <a:pt x="1929" y="611"/>
                    <a:pt x="1935" y="617"/>
                    <a:pt x="1942" y="617"/>
                  </a:cubicBezTo>
                  <a:close/>
                  <a:moveTo>
                    <a:pt x="1981" y="617"/>
                  </a:moveTo>
                  <a:cubicBezTo>
                    <a:pt x="1988" y="617"/>
                    <a:pt x="1994" y="611"/>
                    <a:pt x="1994" y="604"/>
                  </a:cubicBezTo>
                  <a:cubicBezTo>
                    <a:pt x="1994" y="597"/>
                    <a:pt x="1988" y="591"/>
                    <a:pt x="1981" y="591"/>
                  </a:cubicBezTo>
                  <a:cubicBezTo>
                    <a:pt x="1974" y="591"/>
                    <a:pt x="1969" y="597"/>
                    <a:pt x="1969" y="604"/>
                  </a:cubicBezTo>
                  <a:cubicBezTo>
                    <a:pt x="1969" y="611"/>
                    <a:pt x="1974" y="617"/>
                    <a:pt x="1981" y="617"/>
                  </a:cubicBezTo>
                  <a:close/>
                  <a:moveTo>
                    <a:pt x="2021" y="617"/>
                  </a:moveTo>
                  <a:cubicBezTo>
                    <a:pt x="2028" y="617"/>
                    <a:pt x="2034" y="611"/>
                    <a:pt x="2034" y="604"/>
                  </a:cubicBezTo>
                  <a:cubicBezTo>
                    <a:pt x="2034" y="597"/>
                    <a:pt x="2028" y="591"/>
                    <a:pt x="2021" y="591"/>
                  </a:cubicBezTo>
                  <a:cubicBezTo>
                    <a:pt x="2014" y="591"/>
                    <a:pt x="2008" y="597"/>
                    <a:pt x="2008" y="604"/>
                  </a:cubicBezTo>
                  <a:cubicBezTo>
                    <a:pt x="2008" y="611"/>
                    <a:pt x="2014" y="617"/>
                    <a:pt x="2021" y="617"/>
                  </a:cubicBezTo>
                  <a:close/>
                  <a:moveTo>
                    <a:pt x="2060" y="617"/>
                  </a:moveTo>
                  <a:cubicBezTo>
                    <a:pt x="2067" y="617"/>
                    <a:pt x="2073" y="611"/>
                    <a:pt x="2073" y="604"/>
                  </a:cubicBezTo>
                  <a:cubicBezTo>
                    <a:pt x="2073" y="597"/>
                    <a:pt x="2067" y="591"/>
                    <a:pt x="2060" y="591"/>
                  </a:cubicBezTo>
                  <a:cubicBezTo>
                    <a:pt x="2053" y="591"/>
                    <a:pt x="2048" y="597"/>
                    <a:pt x="2048" y="604"/>
                  </a:cubicBezTo>
                  <a:cubicBezTo>
                    <a:pt x="2048" y="611"/>
                    <a:pt x="2053" y="617"/>
                    <a:pt x="2060" y="617"/>
                  </a:cubicBezTo>
                  <a:close/>
                  <a:moveTo>
                    <a:pt x="2100" y="617"/>
                  </a:moveTo>
                  <a:cubicBezTo>
                    <a:pt x="2107" y="617"/>
                    <a:pt x="2112" y="611"/>
                    <a:pt x="2112" y="604"/>
                  </a:cubicBezTo>
                  <a:cubicBezTo>
                    <a:pt x="2112" y="597"/>
                    <a:pt x="2107" y="591"/>
                    <a:pt x="2100" y="591"/>
                  </a:cubicBezTo>
                  <a:cubicBezTo>
                    <a:pt x="2093" y="591"/>
                    <a:pt x="2087" y="597"/>
                    <a:pt x="2087" y="604"/>
                  </a:cubicBezTo>
                  <a:cubicBezTo>
                    <a:pt x="2087" y="611"/>
                    <a:pt x="2093" y="617"/>
                    <a:pt x="2100" y="617"/>
                  </a:cubicBezTo>
                  <a:close/>
                  <a:moveTo>
                    <a:pt x="2139" y="617"/>
                  </a:moveTo>
                  <a:cubicBezTo>
                    <a:pt x="2146" y="617"/>
                    <a:pt x="2152" y="611"/>
                    <a:pt x="2152" y="604"/>
                  </a:cubicBezTo>
                  <a:cubicBezTo>
                    <a:pt x="2152" y="597"/>
                    <a:pt x="2146" y="591"/>
                    <a:pt x="2139" y="591"/>
                  </a:cubicBezTo>
                  <a:cubicBezTo>
                    <a:pt x="2132" y="591"/>
                    <a:pt x="2126" y="597"/>
                    <a:pt x="2126" y="604"/>
                  </a:cubicBezTo>
                  <a:cubicBezTo>
                    <a:pt x="2126" y="611"/>
                    <a:pt x="2132" y="617"/>
                    <a:pt x="2139" y="617"/>
                  </a:cubicBezTo>
                  <a:close/>
                  <a:moveTo>
                    <a:pt x="2179" y="617"/>
                  </a:moveTo>
                  <a:cubicBezTo>
                    <a:pt x="2186" y="617"/>
                    <a:pt x="2191" y="611"/>
                    <a:pt x="2191" y="604"/>
                  </a:cubicBezTo>
                  <a:cubicBezTo>
                    <a:pt x="2191" y="597"/>
                    <a:pt x="2186" y="591"/>
                    <a:pt x="2179" y="591"/>
                  </a:cubicBezTo>
                  <a:cubicBezTo>
                    <a:pt x="2171" y="591"/>
                    <a:pt x="2166" y="597"/>
                    <a:pt x="2166" y="604"/>
                  </a:cubicBezTo>
                  <a:cubicBezTo>
                    <a:pt x="2166" y="611"/>
                    <a:pt x="2171" y="617"/>
                    <a:pt x="2179" y="617"/>
                  </a:cubicBezTo>
                  <a:close/>
                  <a:moveTo>
                    <a:pt x="2218" y="617"/>
                  </a:moveTo>
                  <a:cubicBezTo>
                    <a:pt x="2225" y="617"/>
                    <a:pt x="2231" y="611"/>
                    <a:pt x="2231" y="604"/>
                  </a:cubicBezTo>
                  <a:cubicBezTo>
                    <a:pt x="2231" y="597"/>
                    <a:pt x="2225" y="591"/>
                    <a:pt x="2218" y="591"/>
                  </a:cubicBezTo>
                  <a:cubicBezTo>
                    <a:pt x="2211" y="591"/>
                    <a:pt x="2205" y="597"/>
                    <a:pt x="2205" y="604"/>
                  </a:cubicBezTo>
                  <a:cubicBezTo>
                    <a:pt x="2205" y="611"/>
                    <a:pt x="2211" y="617"/>
                    <a:pt x="2218" y="617"/>
                  </a:cubicBezTo>
                  <a:close/>
                  <a:moveTo>
                    <a:pt x="2257" y="617"/>
                  </a:moveTo>
                  <a:cubicBezTo>
                    <a:pt x="2264" y="617"/>
                    <a:pt x="2270" y="611"/>
                    <a:pt x="2270" y="604"/>
                  </a:cubicBezTo>
                  <a:cubicBezTo>
                    <a:pt x="2270" y="597"/>
                    <a:pt x="2264" y="591"/>
                    <a:pt x="2257" y="591"/>
                  </a:cubicBezTo>
                  <a:cubicBezTo>
                    <a:pt x="2250" y="591"/>
                    <a:pt x="2245" y="597"/>
                    <a:pt x="2245" y="604"/>
                  </a:cubicBezTo>
                  <a:cubicBezTo>
                    <a:pt x="2245" y="611"/>
                    <a:pt x="2250" y="617"/>
                    <a:pt x="2257" y="617"/>
                  </a:cubicBezTo>
                  <a:close/>
                  <a:moveTo>
                    <a:pt x="2297" y="617"/>
                  </a:moveTo>
                  <a:cubicBezTo>
                    <a:pt x="2304" y="617"/>
                    <a:pt x="2310" y="611"/>
                    <a:pt x="2310" y="604"/>
                  </a:cubicBezTo>
                  <a:cubicBezTo>
                    <a:pt x="2310" y="597"/>
                    <a:pt x="2304" y="591"/>
                    <a:pt x="2297" y="591"/>
                  </a:cubicBezTo>
                  <a:cubicBezTo>
                    <a:pt x="2290" y="591"/>
                    <a:pt x="2284" y="597"/>
                    <a:pt x="2284" y="604"/>
                  </a:cubicBezTo>
                  <a:cubicBezTo>
                    <a:pt x="2284" y="611"/>
                    <a:pt x="2290" y="617"/>
                    <a:pt x="2297" y="617"/>
                  </a:cubicBezTo>
                  <a:close/>
                  <a:moveTo>
                    <a:pt x="2336" y="617"/>
                  </a:moveTo>
                  <a:cubicBezTo>
                    <a:pt x="2343" y="617"/>
                    <a:pt x="2349" y="611"/>
                    <a:pt x="2349" y="604"/>
                  </a:cubicBezTo>
                  <a:cubicBezTo>
                    <a:pt x="2349" y="597"/>
                    <a:pt x="2343" y="591"/>
                    <a:pt x="2336" y="591"/>
                  </a:cubicBezTo>
                  <a:cubicBezTo>
                    <a:pt x="2329" y="591"/>
                    <a:pt x="2323" y="597"/>
                    <a:pt x="2323" y="604"/>
                  </a:cubicBezTo>
                  <a:cubicBezTo>
                    <a:pt x="2323" y="611"/>
                    <a:pt x="2329" y="617"/>
                    <a:pt x="2336" y="617"/>
                  </a:cubicBezTo>
                  <a:close/>
                  <a:moveTo>
                    <a:pt x="2376" y="617"/>
                  </a:moveTo>
                  <a:cubicBezTo>
                    <a:pt x="2383" y="617"/>
                    <a:pt x="2388" y="611"/>
                    <a:pt x="2388" y="604"/>
                  </a:cubicBezTo>
                  <a:cubicBezTo>
                    <a:pt x="2388" y="597"/>
                    <a:pt x="2383" y="591"/>
                    <a:pt x="2376" y="591"/>
                  </a:cubicBezTo>
                  <a:cubicBezTo>
                    <a:pt x="2369" y="591"/>
                    <a:pt x="2363" y="597"/>
                    <a:pt x="2363" y="604"/>
                  </a:cubicBezTo>
                  <a:cubicBezTo>
                    <a:pt x="2363" y="611"/>
                    <a:pt x="2369" y="617"/>
                    <a:pt x="2376" y="617"/>
                  </a:cubicBezTo>
                  <a:close/>
                  <a:moveTo>
                    <a:pt x="2415" y="617"/>
                  </a:moveTo>
                  <a:cubicBezTo>
                    <a:pt x="2422" y="617"/>
                    <a:pt x="2428" y="611"/>
                    <a:pt x="2428" y="604"/>
                  </a:cubicBezTo>
                  <a:cubicBezTo>
                    <a:pt x="2428" y="597"/>
                    <a:pt x="2422" y="591"/>
                    <a:pt x="2415" y="591"/>
                  </a:cubicBezTo>
                  <a:cubicBezTo>
                    <a:pt x="2408" y="591"/>
                    <a:pt x="2402" y="597"/>
                    <a:pt x="2402" y="604"/>
                  </a:cubicBezTo>
                  <a:cubicBezTo>
                    <a:pt x="2402" y="611"/>
                    <a:pt x="2408" y="617"/>
                    <a:pt x="2415" y="617"/>
                  </a:cubicBezTo>
                  <a:close/>
                  <a:moveTo>
                    <a:pt x="2455" y="617"/>
                  </a:moveTo>
                  <a:cubicBezTo>
                    <a:pt x="2462" y="617"/>
                    <a:pt x="2467" y="611"/>
                    <a:pt x="2467" y="604"/>
                  </a:cubicBezTo>
                  <a:cubicBezTo>
                    <a:pt x="2467" y="597"/>
                    <a:pt x="2462" y="591"/>
                    <a:pt x="2455" y="591"/>
                  </a:cubicBezTo>
                  <a:cubicBezTo>
                    <a:pt x="2447" y="591"/>
                    <a:pt x="2442" y="597"/>
                    <a:pt x="2442" y="604"/>
                  </a:cubicBezTo>
                  <a:cubicBezTo>
                    <a:pt x="2442" y="611"/>
                    <a:pt x="2447" y="617"/>
                    <a:pt x="2455" y="617"/>
                  </a:cubicBezTo>
                  <a:close/>
                  <a:moveTo>
                    <a:pt x="2494" y="617"/>
                  </a:moveTo>
                  <a:cubicBezTo>
                    <a:pt x="2501" y="617"/>
                    <a:pt x="2507" y="611"/>
                    <a:pt x="2507" y="604"/>
                  </a:cubicBezTo>
                  <a:cubicBezTo>
                    <a:pt x="2507" y="597"/>
                    <a:pt x="2501" y="591"/>
                    <a:pt x="2494" y="591"/>
                  </a:cubicBezTo>
                  <a:cubicBezTo>
                    <a:pt x="2487" y="591"/>
                    <a:pt x="2481" y="597"/>
                    <a:pt x="2481" y="604"/>
                  </a:cubicBezTo>
                  <a:cubicBezTo>
                    <a:pt x="2481" y="611"/>
                    <a:pt x="2487" y="617"/>
                    <a:pt x="2494" y="617"/>
                  </a:cubicBezTo>
                  <a:close/>
                  <a:moveTo>
                    <a:pt x="2533" y="617"/>
                  </a:moveTo>
                  <a:cubicBezTo>
                    <a:pt x="2540" y="617"/>
                    <a:pt x="2546" y="611"/>
                    <a:pt x="2546" y="604"/>
                  </a:cubicBezTo>
                  <a:cubicBezTo>
                    <a:pt x="2546" y="597"/>
                    <a:pt x="2540" y="591"/>
                    <a:pt x="2533" y="591"/>
                  </a:cubicBezTo>
                  <a:cubicBezTo>
                    <a:pt x="2526" y="591"/>
                    <a:pt x="2521" y="597"/>
                    <a:pt x="2521" y="604"/>
                  </a:cubicBezTo>
                  <a:cubicBezTo>
                    <a:pt x="2521" y="611"/>
                    <a:pt x="2526" y="617"/>
                    <a:pt x="2533" y="617"/>
                  </a:cubicBezTo>
                  <a:close/>
                  <a:moveTo>
                    <a:pt x="2573" y="617"/>
                  </a:moveTo>
                  <a:cubicBezTo>
                    <a:pt x="2580" y="617"/>
                    <a:pt x="2586" y="611"/>
                    <a:pt x="2586" y="604"/>
                  </a:cubicBezTo>
                  <a:cubicBezTo>
                    <a:pt x="2586" y="597"/>
                    <a:pt x="2580" y="591"/>
                    <a:pt x="2573" y="591"/>
                  </a:cubicBezTo>
                  <a:cubicBezTo>
                    <a:pt x="2566" y="591"/>
                    <a:pt x="2560" y="597"/>
                    <a:pt x="2560" y="604"/>
                  </a:cubicBezTo>
                  <a:cubicBezTo>
                    <a:pt x="2560" y="611"/>
                    <a:pt x="2566" y="617"/>
                    <a:pt x="2573" y="617"/>
                  </a:cubicBezTo>
                  <a:close/>
                  <a:moveTo>
                    <a:pt x="2612" y="617"/>
                  </a:moveTo>
                  <a:cubicBezTo>
                    <a:pt x="2619" y="617"/>
                    <a:pt x="2625" y="611"/>
                    <a:pt x="2625" y="604"/>
                  </a:cubicBezTo>
                  <a:cubicBezTo>
                    <a:pt x="2625" y="597"/>
                    <a:pt x="2619" y="591"/>
                    <a:pt x="2612" y="591"/>
                  </a:cubicBezTo>
                  <a:cubicBezTo>
                    <a:pt x="2605" y="591"/>
                    <a:pt x="2599" y="597"/>
                    <a:pt x="2599" y="604"/>
                  </a:cubicBezTo>
                  <a:cubicBezTo>
                    <a:pt x="2599" y="611"/>
                    <a:pt x="2605" y="617"/>
                    <a:pt x="2612" y="617"/>
                  </a:cubicBezTo>
                  <a:close/>
                  <a:moveTo>
                    <a:pt x="2652" y="617"/>
                  </a:moveTo>
                  <a:cubicBezTo>
                    <a:pt x="2659" y="617"/>
                    <a:pt x="2664" y="611"/>
                    <a:pt x="2664" y="604"/>
                  </a:cubicBezTo>
                  <a:cubicBezTo>
                    <a:pt x="2664" y="597"/>
                    <a:pt x="2659" y="591"/>
                    <a:pt x="2652" y="591"/>
                  </a:cubicBezTo>
                  <a:cubicBezTo>
                    <a:pt x="2645" y="591"/>
                    <a:pt x="2639" y="597"/>
                    <a:pt x="2639" y="604"/>
                  </a:cubicBezTo>
                  <a:cubicBezTo>
                    <a:pt x="2639" y="611"/>
                    <a:pt x="2645" y="617"/>
                    <a:pt x="2652" y="617"/>
                  </a:cubicBezTo>
                  <a:close/>
                  <a:moveTo>
                    <a:pt x="2691" y="617"/>
                  </a:moveTo>
                  <a:cubicBezTo>
                    <a:pt x="2698" y="617"/>
                    <a:pt x="2704" y="611"/>
                    <a:pt x="2704" y="604"/>
                  </a:cubicBezTo>
                  <a:cubicBezTo>
                    <a:pt x="2704" y="597"/>
                    <a:pt x="2698" y="591"/>
                    <a:pt x="2691" y="591"/>
                  </a:cubicBezTo>
                  <a:cubicBezTo>
                    <a:pt x="2684" y="591"/>
                    <a:pt x="2678" y="597"/>
                    <a:pt x="2678" y="604"/>
                  </a:cubicBezTo>
                  <a:cubicBezTo>
                    <a:pt x="2678" y="611"/>
                    <a:pt x="2684" y="617"/>
                    <a:pt x="2691" y="617"/>
                  </a:cubicBezTo>
                  <a:close/>
                  <a:moveTo>
                    <a:pt x="2730" y="617"/>
                  </a:moveTo>
                  <a:cubicBezTo>
                    <a:pt x="2738" y="617"/>
                    <a:pt x="2743" y="611"/>
                    <a:pt x="2743" y="604"/>
                  </a:cubicBezTo>
                  <a:cubicBezTo>
                    <a:pt x="2743" y="597"/>
                    <a:pt x="2738" y="591"/>
                    <a:pt x="2730" y="591"/>
                  </a:cubicBezTo>
                  <a:cubicBezTo>
                    <a:pt x="2723" y="591"/>
                    <a:pt x="2718" y="597"/>
                    <a:pt x="2718" y="604"/>
                  </a:cubicBezTo>
                  <a:cubicBezTo>
                    <a:pt x="2718" y="611"/>
                    <a:pt x="2723" y="617"/>
                    <a:pt x="2730" y="617"/>
                  </a:cubicBezTo>
                  <a:close/>
                  <a:moveTo>
                    <a:pt x="2770" y="617"/>
                  </a:moveTo>
                  <a:cubicBezTo>
                    <a:pt x="2777" y="617"/>
                    <a:pt x="2783" y="611"/>
                    <a:pt x="2783" y="604"/>
                  </a:cubicBezTo>
                  <a:cubicBezTo>
                    <a:pt x="2783" y="597"/>
                    <a:pt x="2777" y="591"/>
                    <a:pt x="2770" y="591"/>
                  </a:cubicBezTo>
                  <a:cubicBezTo>
                    <a:pt x="2763" y="591"/>
                    <a:pt x="2757" y="597"/>
                    <a:pt x="2757" y="604"/>
                  </a:cubicBezTo>
                  <a:cubicBezTo>
                    <a:pt x="2757" y="611"/>
                    <a:pt x="2763" y="617"/>
                    <a:pt x="2770" y="617"/>
                  </a:cubicBezTo>
                  <a:close/>
                  <a:moveTo>
                    <a:pt x="2809" y="617"/>
                  </a:moveTo>
                  <a:cubicBezTo>
                    <a:pt x="2816" y="617"/>
                    <a:pt x="2822" y="611"/>
                    <a:pt x="2822" y="604"/>
                  </a:cubicBezTo>
                  <a:cubicBezTo>
                    <a:pt x="2822" y="597"/>
                    <a:pt x="2816" y="591"/>
                    <a:pt x="2809" y="591"/>
                  </a:cubicBezTo>
                  <a:cubicBezTo>
                    <a:pt x="2802" y="591"/>
                    <a:pt x="2797" y="597"/>
                    <a:pt x="2797" y="604"/>
                  </a:cubicBezTo>
                  <a:cubicBezTo>
                    <a:pt x="2797" y="611"/>
                    <a:pt x="2802" y="617"/>
                    <a:pt x="2809" y="617"/>
                  </a:cubicBezTo>
                  <a:close/>
                  <a:moveTo>
                    <a:pt x="2849" y="617"/>
                  </a:moveTo>
                  <a:cubicBezTo>
                    <a:pt x="2856" y="617"/>
                    <a:pt x="2861" y="611"/>
                    <a:pt x="2861" y="604"/>
                  </a:cubicBezTo>
                  <a:cubicBezTo>
                    <a:pt x="2861" y="597"/>
                    <a:pt x="2856" y="591"/>
                    <a:pt x="2849" y="591"/>
                  </a:cubicBezTo>
                  <a:cubicBezTo>
                    <a:pt x="2842" y="591"/>
                    <a:pt x="2836" y="597"/>
                    <a:pt x="2836" y="604"/>
                  </a:cubicBezTo>
                  <a:cubicBezTo>
                    <a:pt x="2836" y="611"/>
                    <a:pt x="2842" y="617"/>
                    <a:pt x="2849" y="617"/>
                  </a:cubicBezTo>
                  <a:close/>
                  <a:moveTo>
                    <a:pt x="2888" y="617"/>
                  </a:moveTo>
                  <a:cubicBezTo>
                    <a:pt x="2895" y="617"/>
                    <a:pt x="2901" y="611"/>
                    <a:pt x="2901" y="604"/>
                  </a:cubicBezTo>
                  <a:cubicBezTo>
                    <a:pt x="2901" y="597"/>
                    <a:pt x="2895" y="591"/>
                    <a:pt x="2888" y="591"/>
                  </a:cubicBezTo>
                  <a:cubicBezTo>
                    <a:pt x="2881" y="591"/>
                    <a:pt x="2875" y="597"/>
                    <a:pt x="2875" y="604"/>
                  </a:cubicBezTo>
                  <a:cubicBezTo>
                    <a:pt x="2875" y="611"/>
                    <a:pt x="2881" y="617"/>
                    <a:pt x="2888" y="617"/>
                  </a:cubicBezTo>
                  <a:close/>
                  <a:moveTo>
                    <a:pt x="2928" y="617"/>
                  </a:moveTo>
                  <a:cubicBezTo>
                    <a:pt x="2935" y="617"/>
                    <a:pt x="2940" y="611"/>
                    <a:pt x="2940" y="604"/>
                  </a:cubicBezTo>
                  <a:cubicBezTo>
                    <a:pt x="2940" y="597"/>
                    <a:pt x="2935" y="591"/>
                    <a:pt x="2928" y="591"/>
                  </a:cubicBezTo>
                  <a:cubicBezTo>
                    <a:pt x="2921" y="591"/>
                    <a:pt x="2915" y="597"/>
                    <a:pt x="2915" y="604"/>
                  </a:cubicBezTo>
                  <a:cubicBezTo>
                    <a:pt x="2915" y="611"/>
                    <a:pt x="2921" y="617"/>
                    <a:pt x="2928" y="617"/>
                  </a:cubicBezTo>
                  <a:close/>
                  <a:moveTo>
                    <a:pt x="2967" y="617"/>
                  </a:moveTo>
                  <a:cubicBezTo>
                    <a:pt x="2974" y="617"/>
                    <a:pt x="2980" y="611"/>
                    <a:pt x="2980" y="604"/>
                  </a:cubicBezTo>
                  <a:cubicBezTo>
                    <a:pt x="2980" y="597"/>
                    <a:pt x="2974" y="591"/>
                    <a:pt x="2967" y="591"/>
                  </a:cubicBezTo>
                  <a:cubicBezTo>
                    <a:pt x="2960" y="591"/>
                    <a:pt x="2954" y="597"/>
                    <a:pt x="2954" y="604"/>
                  </a:cubicBezTo>
                  <a:cubicBezTo>
                    <a:pt x="2954" y="611"/>
                    <a:pt x="2960" y="617"/>
                    <a:pt x="2967" y="617"/>
                  </a:cubicBezTo>
                  <a:close/>
                  <a:moveTo>
                    <a:pt x="3006" y="617"/>
                  </a:moveTo>
                  <a:cubicBezTo>
                    <a:pt x="3013" y="617"/>
                    <a:pt x="3019" y="611"/>
                    <a:pt x="3019" y="604"/>
                  </a:cubicBezTo>
                  <a:cubicBezTo>
                    <a:pt x="3019" y="597"/>
                    <a:pt x="3013" y="591"/>
                    <a:pt x="3006" y="591"/>
                  </a:cubicBezTo>
                  <a:cubicBezTo>
                    <a:pt x="2999" y="591"/>
                    <a:pt x="2994" y="597"/>
                    <a:pt x="2994" y="604"/>
                  </a:cubicBezTo>
                  <a:cubicBezTo>
                    <a:pt x="2994" y="611"/>
                    <a:pt x="2999" y="617"/>
                    <a:pt x="3006" y="617"/>
                  </a:cubicBezTo>
                  <a:close/>
                  <a:moveTo>
                    <a:pt x="3046" y="617"/>
                  </a:moveTo>
                  <a:cubicBezTo>
                    <a:pt x="3053" y="617"/>
                    <a:pt x="3059" y="611"/>
                    <a:pt x="3059" y="604"/>
                  </a:cubicBezTo>
                  <a:cubicBezTo>
                    <a:pt x="3059" y="597"/>
                    <a:pt x="3053" y="591"/>
                    <a:pt x="3046" y="591"/>
                  </a:cubicBezTo>
                  <a:cubicBezTo>
                    <a:pt x="3039" y="591"/>
                    <a:pt x="3033" y="597"/>
                    <a:pt x="3033" y="604"/>
                  </a:cubicBezTo>
                  <a:cubicBezTo>
                    <a:pt x="3033" y="611"/>
                    <a:pt x="3039" y="617"/>
                    <a:pt x="3046" y="617"/>
                  </a:cubicBezTo>
                  <a:close/>
                  <a:moveTo>
                    <a:pt x="3085" y="617"/>
                  </a:moveTo>
                  <a:cubicBezTo>
                    <a:pt x="3092" y="617"/>
                    <a:pt x="3098" y="611"/>
                    <a:pt x="3098" y="604"/>
                  </a:cubicBezTo>
                  <a:cubicBezTo>
                    <a:pt x="3098" y="597"/>
                    <a:pt x="3092" y="591"/>
                    <a:pt x="3085" y="591"/>
                  </a:cubicBezTo>
                  <a:cubicBezTo>
                    <a:pt x="3078" y="591"/>
                    <a:pt x="3073" y="597"/>
                    <a:pt x="3073" y="604"/>
                  </a:cubicBezTo>
                  <a:cubicBezTo>
                    <a:pt x="3073" y="611"/>
                    <a:pt x="3078" y="617"/>
                    <a:pt x="3085" y="617"/>
                  </a:cubicBezTo>
                  <a:close/>
                  <a:moveTo>
                    <a:pt x="444" y="656"/>
                  </a:moveTo>
                  <a:cubicBezTo>
                    <a:pt x="451" y="656"/>
                    <a:pt x="457" y="651"/>
                    <a:pt x="457" y="643"/>
                  </a:cubicBezTo>
                  <a:cubicBezTo>
                    <a:pt x="457" y="636"/>
                    <a:pt x="451" y="631"/>
                    <a:pt x="444" y="631"/>
                  </a:cubicBezTo>
                  <a:cubicBezTo>
                    <a:pt x="437" y="631"/>
                    <a:pt x="431" y="636"/>
                    <a:pt x="431" y="643"/>
                  </a:cubicBezTo>
                  <a:cubicBezTo>
                    <a:pt x="431" y="651"/>
                    <a:pt x="437" y="656"/>
                    <a:pt x="444" y="656"/>
                  </a:cubicBezTo>
                  <a:close/>
                  <a:moveTo>
                    <a:pt x="483" y="656"/>
                  </a:moveTo>
                  <a:cubicBezTo>
                    <a:pt x="490" y="656"/>
                    <a:pt x="496" y="651"/>
                    <a:pt x="496" y="643"/>
                  </a:cubicBezTo>
                  <a:cubicBezTo>
                    <a:pt x="496" y="636"/>
                    <a:pt x="490" y="631"/>
                    <a:pt x="483" y="631"/>
                  </a:cubicBezTo>
                  <a:cubicBezTo>
                    <a:pt x="476" y="631"/>
                    <a:pt x="471" y="636"/>
                    <a:pt x="471" y="643"/>
                  </a:cubicBezTo>
                  <a:cubicBezTo>
                    <a:pt x="471" y="651"/>
                    <a:pt x="476" y="656"/>
                    <a:pt x="483" y="656"/>
                  </a:cubicBezTo>
                  <a:close/>
                  <a:moveTo>
                    <a:pt x="523" y="656"/>
                  </a:moveTo>
                  <a:cubicBezTo>
                    <a:pt x="530" y="656"/>
                    <a:pt x="535" y="651"/>
                    <a:pt x="535" y="643"/>
                  </a:cubicBezTo>
                  <a:cubicBezTo>
                    <a:pt x="535" y="636"/>
                    <a:pt x="530" y="631"/>
                    <a:pt x="523" y="631"/>
                  </a:cubicBezTo>
                  <a:cubicBezTo>
                    <a:pt x="516" y="631"/>
                    <a:pt x="510" y="636"/>
                    <a:pt x="510" y="643"/>
                  </a:cubicBezTo>
                  <a:cubicBezTo>
                    <a:pt x="510" y="651"/>
                    <a:pt x="516" y="656"/>
                    <a:pt x="523" y="656"/>
                  </a:cubicBezTo>
                  <a:close/>
                  <a:moveTo>
                    <a:pt x="562" y="656"/>
                  </a:moveTo>
                  <a:cubicBezTo>
                    <a:pt x="569" y="656"/>
                    <a:pt x="575" y="651"/>
                    <a:pt x="575" y="643"/>
                  </a:cubicBezTo>
                  <a:cubicBezTo>
                    <a:pt x="575" y="636"/>
                    <a:pt x="569" y="631"/>
                    <a:pt x="562" y="631"/>
                  </a:cubicBezTo>
                  <a:cubicBezTo>
                    <a:pt x="555" y="631"/>
                    <a:pt x="549" y="636"/>
                    <a:pt x="549" y="643"/>
                  </a:cubicBezTo>
                  <a:cubicBezTo>
                    <a:pt x="549" y="651"/>
                    <a:pt x="555" y="656"/>
                    <a:pt x="562" y="656"/>
                  </a:cubicBezTo>
                  <a:close/>
                  <a:moveTo>
                    <a:pt x="602" y="656"/>
                  </a:moveTo>
                  <a:cubicBezTo>
                    <a:pt x="609" y="656"/>
                    <a:pt x="614" y="651"/>
                    <a:pt x="614" y="643"/>
                  </a:cubicBezTo>
                  <a:cubicBezTo>
                    <a:pt x="614" y="636"/>
                    <a:pt x="609" y="631"/>
                    <a:pt x="602" y="631"/>
                  </a:cubicBezTo>
                  <a:cubicBezTo>
                    <a:pt x="595" y="631"/>
                    <a:pt x="589" y="636"/>
                    <a:pt x="589" y="643"/>
                  </a:cubicBezTo>
                  <a:cubicBezTo>
                    <a:pt x="589" y="651"/>
                    <a:pt x="595" y="656"/>
                    <a:pt x="602" y="656"/>
                  </a:cubicBezTo>
                  <a:close/>
                  <a:moveTo>
                    <a:pt x="641" y="656"/>
                  </a:moveTo>
                  <a:cubicBezTo>
                    <a:pt x="648" y="656"/>
                    <a:pt x="654" y="651"/>
                    <a:pt x="654" y="643"/>
                  </a:cubicBezTo>
                  <a:cubicBezTo>
                    <a:pt x="654" y="636"/>
                    <a:pt x="648" y="631"/>
                    <a:pt x="641" y="631"/>
                  </a:cubicBezTo>
                  <a:cubicBezTo>
                    <a:pt x="634" y="631"/>
                    <a:pt x="628" y="636"/>
                    <a:pt x="628" y="643"/>
                  </a:cubicBezTo>
                  <a:cubicBezTo>
                    <a:pt x="628" y="651"/>
                    <a:pt x="634" y="656"/>
                    <a:pt x="641" y="656"/>
                  </a:cubicBezTo>
                  <a:close/>
                  <a:moveTo>
                    <a:pt x="680" y="656"/>
                  </a:moveTo>
                  <a:cubicBezTo>
                    <a:pt x="687" y="656"/>
                    <a:pt x="693" y="651"/>
                    <a:pt x="693" y="643"/>
                  </a:cubicBezTo>
                  <a:cubicBezTo>
                    <a:pt x="693" y="636"/>
                    <a:pt x="687" y="631"/>
                    <a:pt x="680" y="631"/>
                  </a:cubicBezTo>
                  <a:cubicBezTo>
                    <a:pt x="673" y="631"/>
                    <a:pt x="668" y="636"/>
                    <a:pt x="668" y="643"/>
                  </a:cubicBezTo>
                  <a:cubicBezTo>
                    <a:pt x="668" y="651"/>
                    <a:pt x="673" y="656"/>
                    <a:pt x="680" y="656"/>
                  </a:cubicBezTo>
                  <a:close/>
                  <a:moveTo>
                    <a:pt x="720" y="656"/>
                  </a:moveTo>
                  <a:cubicBezTo>
                    <a:pt x="727" y="656"/>
                    <a:pt x="733" y="651"/>
                    <a:pt x="733" y="643"/>
                  </a:cubicBezTo>
                  <a:cubicBezTo>
                    <a:pt x="733" y="636"/>
                    <a:pt x="727" y="631"/>
                    <a:pt x="720" y="631"/>
                  </a:cubicBezTo>
                  <a:cubicBezTo>
                    <a:pt x="713" y="631"/>
                    <a:pt x="707" y="636"/>
                    <a:pt x="707" y="643"/>
                  </a:cubicBezTo>
                  <a:cubicBezTo>
                    <a:pt x="707" y="651"/>
                    <a:pt x="713" y="656"/>
                    <a:pt x="720" y="656"/>
                  </a:cubicBezTo>
                  <a:close/>
                  <a:moveTo>
                    <a:pt x="759" y="656"/>
                  </a:moveTo>
                  <a:cubicBezTo>
                    <a:pt x="766" y="656"/>
                    <a:pt x="772" y="651"/>
                    <a:pt x="772" y="643"/>
                  </a:cubicBezTo>
                  <a:cubicBezTo>
                    <a:pt x="772" y="636"/>
                    <a:pt x="766" y="631"/>
                    <a:pt x="759" y="631"/>
                  </a:cubicBezTo>
                  <a:cubicBezTo>
                    <a:pt x="752" y="631"/>
                    <a:pt x="747" y="636"/>
                    <a:pt x="747" y="643"/>
                  </a:cubicBezTo>
                  <a:cubicBezTo>
                    <a:pt x="747" y="651"/>
                    <a:pt x="752" y="656"/>
                    <a:pt x="759" y="656"/>
                  </a:cubicBezTo>
                  <a:close/>
                  <a:moveTo>
                    <a:pt x="799" y="656"/>
                  </a:moveTo>
                  <a:cubicBezTo>
                    <a:pt x="806" y="656"/>
                    <a:pt x="811" y="651"/>
                    <a:pt x="811" y="643"/>
                  </a:cubicBezTo>
                  <a:cubicBezTo>
                    <a:pt x="811" y="636"/>
                    <a:pt x="806" y="631"/>
                    <a:pt x="799" y="631"/>
                  </a:cubicBezTo>
                  <a:cubicBezTo>
                    <a:pt x="792" y="631"/>
                    <a:pt x="786" y="636"/>
                    <a:pt x="786" y="643"/>
                  </a:cubicBezTo>
                  <a:cubicBezTo>
                    <a:pt x="786" y="651"/>
                    <a:pt x="792" y="656"/>
                    <a:pt x="799" y="656"/>
                  </a:cubicBezTo>
                  <a:close/>
                  <a:moveTo>
                    <a:pt x="838" y="656"/>
                  </a:moveTo>
                  <a:cubicBezTo>
                    <a:pt x="845" y="656"/>
                    <a:pt x="851" y="651"/>
                    <a:pt x="851" y="643"/>
                  </a:cubicBezTo>
                  <a:cubicBezTo>
                    <a:pt x="851" y="636"/>
                    <a:pt x="845" y="631"/>
                    <a:pt x="838" y="631"/>
                  </a:cubicBezTo>
                  <a:cubicBezTo>
                    <a:pt x="831" y="631"/>
                    <a:pt x="825" y="636"/>
                    <a:pt x="825" y="643"/>
                  </a:cubicBezTo>
                  <a:cubicBezTo>
                    <a:pt x="825" y="651"/>
                    <a:pt x="831" y="656"/>
                    <a:pt x="838" y="656"/>
                  </a:cubicBezTo>
                  <a:close/>
                  <a:moveTo>
                    <a:pt x="917" y="656"/>
                  </a:moveTo>
                  <a:cubicBezTo>
                    <a:pt x="924" y="656"/>
                    <a:pt x="930" y="651"/>
                    <a:pt x="930" y="643"/>
                  </a:cubicBezTo>
                  <a:cubicBezTo>
                    <a:pt x="930" y="636"/>
                    <a:pt x="924" y="631"/>
                    <a:pt x="917" y="631"/>
                  </a:cubicBezTo>
                  <a:cubicBezTo>
                    <a:pt x="910" y="631"/>
                    <a:pt x="904" y="636"/>
                    <a:pt x="904" y="643"/>
                  </a:cubicBezTo>
                  <a:cubicBezTo>
                    <a:pt x="904" y="651"/>
                    <a:pt x="910" y="656"/>
                    <a:pt x="917" y="656"/>
                  </a:cubicBezTo>
                  <a:close/>
                  <a:moveTo>
                    <a:pt x="956" y="656"/>
                  </a:moveTo>
                  <a:cubicBezTo>
                    <a:pt x="963" y="656"/>
                    <a:pt x="969" y="651"/>
                    <a:pt x="969" y="643"/>
                  </a:cubicBezTo>
                  <a:cubicBezTo>
                    <a:pt x="969" y="636"/>
                    <a:pt x="963" y="631"/>
                    <a:pt x="956" y="631"/>
                  </a:cubicBezTo>
                  <a:cubicBezTo>
                    <a:pt x="949" y="631"/>
                    <a:pt x="944" y="636"/>
                    <a:pt x="944" y="643"/>
                  </a:cubicBezTo>
                  <a:cubicBezTo>
                    <a:pt x="944" y="651"/>
                    <a:pt x="949" y="656"/>
                    <a:pt x="956" y="656"/>
                  </a:cubicBezTo>
                  <a:close/>
                  <a:moveTo>
                    <a:pt x="996" y="656"/>
                  </a:moveTo>
                  <a:cubicBezTo>
                    <a:pt x="1003" y="656"/>
                    <a:pt x="1009" y="651"/>
                    <a:pt x="1009" y="643"/>
                  </a:cubicBezTo>
                  <a:cubicBezTo>
                    <a:pt x="1009" y="636"/>
                    <a:pt x="1003" y="631"/>
                    <a:pt x="996" y="631"/>
                  </a:cubicBezTo>
                  <a:cubicBezTo>
                    <a:pt x="989" y="631"/>
                    <a:pt x="983" y="636"/>
                    <a:pt x="983" y="643"/>
                  </a:cubicBezTo>
                  <a:cubicBezTo>
                    <a:pt x="983" y="651"/>
                    <a:pt x="989" y="656"/>
                    <a:pt x="996" y="656"/>
                  </a:cubicBezTo>
                  <a:close/>
                  <a:moveTo>
                    <a:pt x="1035" y="656"/>
                  </a:moveTo>
                  <a:cubicBezTo>
                    <a:pt x="1042" y="656"/>
                    <a:pt x="1048" y="651"/>
                    <a:pt x="1048" y="643"/>
                  </a:cubicBezTo>
                  <a:cubicBezTo>
                    <a:pt x="1048" y="636"/>
                    <a:pt x="1042" y="631"/>
                    <a:pt x="1035" y="631"/>
                  </a:cubicBezTo>
                  <a:cubicBezTo>
                    <a:pt x="1028" y="631"/>
                    <a:pt x="1022" y="636"/>
                    <a:pt x="1022" y="643"/>
                  </a:cubicBezTo>
                  <a:cubicBezTo>
                    <a:pt x="1022" y="651"/>
                    <a:pt x="1028" y="656"/>
                    <a:pt x="1035" y="656"/>
                  </a:cubicBezTo>
                  <a:close/>
                  <a:moveTo>
                    <a:pt x="1705" y="656"/>
                  </a:moveTo>
                  <a:cubicBezTo>
                    <a:pt x="1712" y="656"/>
                    <a:pt x="1718" y="651"/>
                    <a:pt x="1718" y="643"/>
                  </a:cubicBezTo>
                  <a:cubicBezTo>
                    <a:pt x="1718" y="636"/>
                    <a:pt x="1712" y="631"/>
                    <a:pt x="1705" y="631"/>
                  </a:cubicBezTo>
                  <a:cubicBezTo>
                    <a:pt x="1698" y="631"/>
                    <a:pt x="1693" y="636"/>
                    <a:pt x="1693" y="643"/>
                  </a:cubicBezTo>
                  <a:cubicBezTo>
                    <a:pt x="1693" y="651"/>
                    <a:pt x="1698" y="656"/>
                    <a:pt x="1705" y="656"/>
                  </a:cubicBezTo>
                  <a:close/>
                  <a:moveTo>
                    <a:pt x="1745" y="656"/>
                  </a:moveTo>
                  <a:cubicBezTo>
                    <a:pt x="1752" y="656"/>
                    <a:pt x="1758" y="651"/>
                    <a:pt x="1758" y="643"/>
                  </a:cubicBezTo>
                  <a:cubicBezTo>
                    <a:pt x="1758" y="636"/>
                    <a:pt x="1752" y="631"/>
                    <a:pt x="1745" y="631"/>
                  </a:cubicBezTo>
                  <a:cubicBezTo>
                    <a:pt x="1738" y="631"/>
                    <a:pt x="1732" y="636"/>
                    <a:pt x="1732" y="643"/>
                  </a:cubicBezTo>
                  <a:cubicBezTo>
                    <a:pt x="1732" y="651"/>
                    <a:pt x="1738" y="656"/>
                    <a:pt x="1745" y="656"/>
                  </a:cubicBezTo>
                  <a:close/>
                  <a:moveTo>
                    <a:pt x="1784" y="656"/>
                  </a:moveTo>
                  <a:cubicBezTo>
                    <a:pt x="1791" y="656"/>
                    <a:pt x="1797" y="651"/>
                    <a:pt x="1797" y="643"/>
                  </a:cubicBezTo>
                  <a:cubicBezTo>
                    <a:pt x="1797" y="636"/>
                    <a:pt x="1791" y="631"/>
                    <a:pt x="1784" y="631"/>
                  </a:cubicBezTo>
                  <a:cubicBezTo>
                    <a:pt x="1777" y="631"/>
                    <a:pt x="1772" y="636"/>
                    <a:pt x="1772" y="643"/>
                  </a:cubicBezTo>
                  <a:cubicBezTo>
                    <a:pt x="1772" y="651"/>
                    <a:pt x="1777" y="656"/>
                    <a:pt x="1784" y="656"/>
                  </a:cubicBezTo>
                  <a:close/>
                  <a:moveTo>
                    <a:pt x="1863" y="656"/>
                  </a:moveTo>
                  <a:cubicBezTo>
                    <a:pt x="1870" y="656"/>
                    <a:pt x="1876" y="651"/>
                    <a:pt x="1876" y="643"/>
                  </a:cubicBezTo>
                  <a:cubicBezTo>
                    <a:pt x="1876" y="636"/>
                    <a:pt x="1870" y="631"/>
                    <a:pt x="1863" y="631"/>
                  </a:cubicBezTo>
                  <a:cubicBezTo>
                    <a:pt x="1856" y="631"/>
                    <a:pt x="1850" y="636"/>
                    <a:pt x="1850" y="643"/>
                  </a:cubicBezTo>
                  <a:cubicBezTo>
                    <a:pt x="1850" y="651"/>
                    <a:pt x="1856" y="656"/>
                    <a:pt x="1863" y="656"/>
                  </a:cubicBezTo>
                  <a:close/>
                  <a:moveTo>
                    <a:pt x="1903" y="656"/>
                  </a:moveTo>
                  <a:cubicBezTo>
                    <a:pt x="1910" y="656"/>
                    <a:pt x="1915" y="651"/>
                    <a:pt x="1915" y="643"/>
                  </a:cubicBezTo>
                  <a:cubicBezTo>
                    <a:pt x="1915" y="636"/>
                    <a:pt x="1910" y="631"/>
                    <a:pt x="1903" y="631"/>
                  </a:cubicBezTo>
                  <a:cubicBezTo>
                    <a:pt x="1896" y="631"/>
                    <a:pt x="1890" y="636"/>
                    <a:pt x="1890" y="643"/>
                  </a:cubicBezTo>
                  <a:cubicBezTo>
                    <a:pt x="1890" y="651"/>
                    <a:pt x="1896" y="656"/>
                    <a:pt x="1903" y="656"/>
                  </a:cubicBezTo>
                  <a:close/>
                  <a:moveTo>
                    <a:pt x="1942" y="656"/>
                  </a:moveTo>
                  <a:cubicBezTo>
                    <a:pt x="1949" y="656"/>
                    <a:pt x="1955" y="651"/>
                    <a:pt x="1955" y="643"/>
                  </a:cubicBezTo>
                  <a:cubicBezTo>
                    <a:pt x="1955" y="636"/>
                    <a:pt x="1949" y="631"/>
                    <a:pt x="1942" y="631"/>
                  </a:cubicBezTo>
                  <a:cubicBezTo>
                    <a:pt x="1935" y="631"/>
                    <a:pt x="1929" y="636"/>
                    <a:pt x="1929" y="643"/>
                  </a:cubicBezTo>
                  <a:cubicBezTo>
                    <a:pt x="1929" y="651"/>
                    <a:pt x="1935" y="656"/>
                    <a:pt x="1942" y="656"/>
                  </a:cubicBezTo>
                  <a:close/>
                  <a:moveTo>
                    <a:pt x="1994" y="643"/>
                  </a:moveTo>
                  <a:cubicBezTo>
                    <a:pt x="1994" y="636"/>
                    <a:pt x="1988" y="631"/>
                    <a:pt x="1981" y="631"/>
                  </a:cubicBezTo>
                  <a:cubicBezTo>
                    <a:pt x="1974" y="631"/>
                    <a:pt x="1969" y="636"/>
                    <a:pt x="1969" y="643"/>
                  </a:cubicBezTo>
                  <a:cubicBezTo>
                    <a:pt x="1969" y="650"/>
                    <a:pt x="1974" y="656"/>
                    <a:pt x="1981" y="656"/>
                  </a:cubicBezTo>
                  <a:cubicBezTo>
                    <a:pt x="1988" y="656"/>
                    <a:pt x="1994" y="650"/>
                    <a:pt x="1994" y="643"/>
                  </a:cubicBezTo>
                  <a:close/>
                  <a:moveTo>
                    <a:pt x="2100" y="656"/>
                  </a:moveTo>
                  <a:cubicBezTo>
                    <a:pt x="2107" y="656"/>
                    <a:pt x="2112" y="651"/>
                    <a:pt x="2112" y="643"/>
                  </a:cubicBezTo>
                  <a:cubicBezTo>
                    <a:pt x="2112" y="636"/>
                    <a:pt x="2107" y="631"/>
                    <a:pt x="2100" y="631"/>
                  </a:cubicBezTo>
                  <a:cubicBezTo>
                    <a:pt x="2093" y="631"/>
                    <a:pt x="2087" y="636"/>
                    <a:pt x="2087" y="643"/>
                  </a:cubicBezTo>
                  <a:cubicBezTo>
                    <a:pt x="2087" y="651"/>
                    <a:pt x="2093" y="656"/>
                    <a:pt x="2100" y="656"/>
                  </a:cubicBezTo>
                  <a:close/>
                  <a:moveTo>
                    <a:pt x="2139" y="656"/>
                  </a:moveTo>
                  <a:cubicBezTo>
                    <a:pt x="2146" y="656"/>
                    <a:pt x="2152" y="651"/>
                    <a:pt x="2152" y="643"/>
                  </a:cubicBezTo>
                  <a:cubicBezTo>
                    <a:pt x="2152" y="636"/>
                    <a:pt x="2146" y="631"/>
                    <a:pt x="2139" y="631"/>
                  </a:cubicBezTo>
                  <a:cubicBezTo>
                    <a:pt x="2132" y="631"/>
                    <a:pt x="2126" y="636"/>
                    <a:pt x="2126" y="643"/>
                  </a:cubicBezTo>
                  <a:cubicBezTo>
                    <a:pt x="2126" y="651"/>
                    <a:pt x="2132" y="656"/>
                    <a:pt x="2139" y="656"/>
                  </a:cubicBezTo>
                  <a:close/>
                  <a:moveTo>
                    <a:pt x="2218" y="631"/>
                  </a:moveTo>
                  <a:cubicBezTo>
                    <a:pt x="2211" y="631"/>
                    <a:pt x="2205" y="636"/>
                    <a:pt x="2205" y="643"/>
                  </a:cubicBezTo>
                  <a:cubicBezTo>
                    <a:pt x="2205" y="650"/>
                    <a:pt x="2211" y="656"/>
                    <a:pt x="2218" y="656"/>
                  </a:cubicBezTo>
                  <a:cubicBezTo>
                    <a:pt x="2225" y="656"/>
                    <a:pt x="2231" y="650"/>
                    <a:pt x="2231" y="643"/>
                  </a:cubicBezTo>
                  <a:cubicBezTo>
                    <a:pt x="2231" y="636"/>
                    <a:pt x="2225" y="631"/>
                    <a:pt x="2218" y="631"/>
                  </a:cubicBezTo>
                  <a:close/>
                  <a:moveTo>
                    <a:pt x="2257" y="656"/>
                  </a:moveTo>
                  <a:cubicBezTo>
                    <a:pt x="2264" y="656"/>
                    <a:pt x="2270" y="651"/>
                    <a:pt x="2270" y="643"/>
                  </a:cubicBezTo>
                  <a:cubicBezTo>
                    <a:pt x="2270" y="636"/>
                    <a:pt x="2264" y="631"/>
                    <a:pt x="2257" y="631"/>
                  </a:cubicBezTo>
                  <a:cubicBezTo>
                    <a:pt x="2250" y="631"/>
                    <a:pt x="2245" y="636"/>
                    <a:pt x="2245" y="643"/>
                  </a:cubicBezTo>
                  <a:cubicBezTo>
                    <a:pt x="2245" y="651"/>
                    <a:pt x="2250" y="656"/>
                    <a:pt x="2257" y="656"/>
                  </a:cubicBezTo>
                  <a:close/>
                  <a:moveTo>
                    <a:pt x="2297" y="631"/>
                  </a:moveTo>
                  <a:cubicBezTo>
                    <a:pt x="2290" y="631"/>
                    <a:pt x="2284" y="636"/>
                    <a:pt x="2284" y="643"/>
                  </a:cubicBezTo>
                  <a:cubicBezTo>
                    <a:pt x="2284" y="650"/>
                    <a:pt x="2290" y="656"/>
                    <a:pt x="2297" y="656"/>
                  </a:cubicBezTo>
                  <a:cubicBezTo>
                    <a:pt x="2304" y="656"/>
                    <a:pt x="2310" y="650"/>
                    <a:pt x="2310" y="643"/>
                  </a:cubicBezTo>
                  <a:cubicBezTo>
                    <a:pt x="2310" y="636"/>
                    <a:pt x="2304" y="631"/>
                    <a:pt x="2297" y="631"/>
                  </a:cubicBezTo>
                  <a:close/>
                  <a:moveTo>
                    <a:pt x="2336" y="656"/>
                  </a:moveTo>
                  <a:cubicBezTo>
                    <a:pt x="2343" y="656"/>
                    <a:pt x="2349" y="651"/>
                    <a:pt x="2349" y="643"/>
                  </a:cubicBezTo>
                  <a:cubicBezTo>
                    <a:pt x="2349" y="636"/>
                    <a:pt x="2343" y="631"/>
                    <a:pt x="2336" y="631"/>
                  </a:cubicBezTo>
                  <a:cubicBezTo>
                    <a:pt x="2329" y="631"/>
                    <a:pt x="2323" y="636"/>
                    <a:pt x="2323" y="643"/>
                  </a:cubicBezTo>
                  <a:cubicBezTo>
                    <a:pt x="2323" y="651"/>
                    <a:pt x="2329" y="656"/>
                    <a:pt x="2336" y="656"/>
                  </a:cubicBezTo>
                  <a:close/>
                  <a:moveTo>
                    <a:pt x="2376" y="656"/>
                  </a:moveTo>
                  <a:cubicBezTo>
                    <a:pt x="2383" y="656"/>
                    <a:pt x="2388" y="651"/>
                    <a:pt x="2388" y="643"/>
                  </a:cubicBezTo>
                  <a:cubicBezTo>
                    <a:pt x="2388" y="636"/>
                    <a:pt x="2383" y="631"/>
                    <a:pt x="2376" y="631"/>
                  </a:cubicBezTo>
                  <a:cubicBezTo>
                    <a:pt x="2369" y="631"/>
                    <a:pt x="2363" y="636"/>
                    <a:pt x="2363" y="643"/>
                  </a:cubicBezTo>
                  <a:cubicBezTo>
                    <a:pt x="2363" y="651"/>
                    <a:pt x="2369" y="656"/>
                    <a:pt x="2376" y="656"/>
                  </a:cubicBezTo>
                  <a:close/>
                  <a:moveTo>
                    <a:pt x="2415" y="656"/>
                  </a:moveTo>
                  <a:cubicBezTo>
                    <a:pt x="2422" y="656"/>
                    <a:pt x="2428" y="651"/>
                    <a:pt x="2428" y="643"/>
                  </a:cubicBezTo>
                  <a:cubicBezTo>
                    <a:pt x="2428" y="636"/>
                    <a:pt x="2422" y="631"/>
                    <a:pt x="2415" y="631"/>
                  </a:cubicBezTo>
                  <a:cubicBezTo>
                    <a:pt x="2408" y="631"/>
                    <a:pt x="2402" y="636"/>
                    <a:pt x="2402" y="643"/>
                  </a:cubicBezTo>
                  <a:cubicBezTo>
                    <a:pt x="2402" y="651"/>
                    <a:pt x="2408" y="656"/>
                    <a:pt x="2415" y="656"/>
                  </a:cubicBezTo>
                  <a:close/>
                  <a:moveTo>
                    <a:pt x="2455" y="656"/>
                  </a:moveTo>
                  <a:cubicBezTo>
                    <a:pt x="2462" y="656"/>
                    <a:pt x="2467" y="651"/>
                    <a:pt x="2467" y="643"/>
                  </a:cubicBezTo>
                  <a:cubicBezTo>
                    <a:pt x="2467" y="636"/>
                    <a:pt x="2462" y="631"/>
                    <a:pt x="2455" y="631"/>
                  </a:cubicBezTo>
                  <a:cubicBezTo>
                    <a:pt x="2447" y="631"/>
                    <a:pt x="2442" y="636"/>
                    <a:pt x="2442" y="643"/>
                  </a:cubicBezTo>
                  <a:cubicBezTo>
                    <a:pt x="2442" y="651"/>
                    <a:pt x="2447" y="656"/>
                    <a:pt x="2455" y="656"/>
                  </a:cubicBezTo>
                  <a:close/>
                  <a:moveTo>
                    <a:pt x="2494" y="656"/>
                  </a:moveTo>
                  <a:cubicBezTo>
                    <a:pt x="2501" y="656"/>
                    <a:pt x="2507" y="651"/>
                    <a:pt x="2507" y="643"/>
                  </a:cubicBezTo>
                  <a:cubicBezTo>
                    <a:pt x="2507" y="636"/>
                    <a:pt x="2501" y="631"/>
                    <a:pt x="2494" y="631"/>
                  </a:cubicBezTo>
                  <a:cubicBezTo>
                    <a:pt x="2487" y="631"/>
                    <a:pt x="2481" y="636"/>
                    <a:pt x="2481" y="643"/>
                  </a:cubicBezTo>
                  <a:cubicBezTo>
                    <a:pt x="2481" y="651"/>
                    <a:pt x="2487" y="656"/>
                    <a:pt x="2494" y="656"/>
                  </a:cubicBezTo>
                  <a:close/>
                  <a:moveTo>
                    <a:pt x="2533" y="656"/>
                  </a:moveTo>
                  <a:cubicBezTo>
                    <a:pt x="2540" y="656"/>
                    <a:pt x="2546" y="651"/>
                    <a:pt x="2546" y="643"/>
                  </a:cubicBezTo>
                  <a:cubicBezTo>
                    <a:pt x="2546" y="636"/>
                    <a:pt x="2540" y="631"/>
                    <a:pt x="2533" y="631"/>
                  </a:cubicBezTo>
                  <a:cubicBezTo>
                    <a:pt x="2526" y="631"/>
                    <a:pt x="2521" y="636"/>
                    <a:pt x="2521" y="643"/>
                  </a:cubicBezTo>
                  <a:cubicBezTo>
                    <a:pt x="2521" y="651"/>
                    <a:pt x="2526" y="656"/>
                    <a:pt x="2533" y="656"/>
                  </a:cubicBezTo>
                  <a:close/>
                  <a:moveTo>
                    <a:pt x="2573" y="656"/>
                  </a:moveTo>
                  <a:cubicBezTo>
                    <a:pt x="2580" y="656"/>
                    <a:pt x="2586" y="651"/>
                    <a:pt x="2586" y="643"/>
                  </a:cubicBezTo>
                  <a:cubicBezTo>
                    <a:pt x="2586" y="636"/>
                    <a:pt x="2580" y="631"/>
                    <a:pt x="2573" y="631"/>
                  </a:cubicBezTo>
                  <a:cubicBezTo>
                    <a:pt x="2566" y="631"/>
                    <a:pt x="2560" y="636"/>
                    <a:pt x="2560" y="643"/>
                  </a:cubicBezTo>
                  <a:cubicBezTo>
                    <a:pt x="2560" y="651"/>
                    <a:pt x="2566" y="656"/>
                    <a:pt x="2573" y="656"/>
                  </a:cubicBezTo>
                  <a:close/>
                  <a:moveTo>
                    <a:pt x="2612" y="656"/>
                  </a:moveTo>
                  <a:cubicBezTo>
                    <a:pt x="2619" y="656"/>
                    <a:pt x="2625" y="651"/>
                    <a:pt x="2625" y="643"/>
                  </a:cubicBezTo>
                  <a:cubicBezTo>
                    <a:pt x="2625" y="636"/>
                    <a:pt x="2619" y="631"/>
                    <a:pt x="2612" y="631"/>
                  </a:cubicBezTo>
                  <a:cubicBezTo>
                    <a:pt x="2605" y="631"/>
                    <a:pt x="2599" y="636"/>
                    <a:pt x="2599" y="643"/>
                  </a:cubicBezTo>
                  <a:cubicBezTo>
                    <a:pt x="2599" y="651"/>
                    <a:pt x="2605" y="656"/>
                    <a:pt x="2612" y="656"/>
                  </a:cubicBezTo>
                  <a:close/>
                  <a:moveTo>
                    <a:pt x="2652" y="656"/>
                  </a:moveTo>
                  <a:cubicBezTo>
                    <a:pt x="2659" y="656"/>
                    <a:pt x="2664" y="651"/>
                    <a:pt x="2664" y="643"/>
                  </a:cubicBezTo>
                  <a:cubicBezTo>
                    <a:pt x="2664" y="636"/>
                    <a:pt x="2659" y="631"/>
                    <a:pt x="2652" y="631"/>
                  </a:cubicBezTo>
                  <a:cubicBezTo>
                    <a:pt x="2645" y="631"/>
                    <a:pt x="2639" y="636"/>
                    <a:pt x="2639" y="643"/>
                  </a:cubicBezTo>
                  <a:cubicBezTo>
                    <a:pt x="2639" y="651"/>
                    <a:pt x="2645" y="656"/>
                    <a:pt x="2652" y="656"/>
                  </a:cubicBezTo>
                  <a:close/>
                  <a:moveTo>
                    <a:pt x="2691" y="656"/>
                  </a:moveTo>
                  <a:cubicBezTo>
                    <a:pt x="2698" y="656"/>
                    <a:pt x="2704" y="651"/>
                    <a:pt x="2704" y="643"/>
                  </a:cubicBezTo>
                  <a:cubicBezTo>
                    <a:pt x="2704" y="636"/>
                    <a:pt x="2698" y="631"/>
                    <a:pt x="2691" y="631"/>
                  </a:cubicBezTo>
                  <a:cubicBezTo>
                    <a:pt x="2684" y="631"/>
                    <a:pt x="2678" y="636"/>
                    <a:pt x="2678" y="643"/>
                  </a:cubicBezTo>
                  <a:cubicBezTo>
                    <a:pt x="2678" y="651"/>
                    <a:pt x="2684" y="656"/>
                    <a:pt x="2691" y="656"/>
                  </a:cubicBezTo>
                  <a:close/>
                  <a:moveTo>
                    <a:pt x="2730" y="656"/>
                  </a:moveTo>
                  <a:cubicBezTo>
                    <a:pt x="2738" y="656"/>
                    <a:pt x="2743" y="651"/>
                    <a:pt x="2743" y="643"/>
                  </a:cubicBezTo>
                  <a:cubicBezTo>
                    <a:pt x="2743" y="636"/>
                    <a:pt x="2738" y="631"/>
                    <a:pt x="2730" y="631"/>
                  </a:cubicBezTo>
                  <a:cubicBezTo>
                    <a:pt x="2723" y="631"/>
                    <a:pt x="2718" y="636"/>
                    <a:pt x="2718" y="643"/>
                  </a:cubicBezTo>
                  <a:cubicBezTo>
                    <a:pt x="2718" y="651"/>
                    <a:pt x="2723" y="656"/>
                    <a:pt x="2730" y="656"/>
                  </a:cubicBezTo>
                  <a:close/>
                  <a:moveTo>
                    <a:pt x="2770" y="656"/>
                  </a:moveTo>
                  <a:cubicBezTo>
                    <a:pt x="2777" y="656"/>
                    <a:pt x="2783" y="651"/>
                    <a:pt x="2783" y="643"/>
                  </a:cubicBezTo>
                  <a:cubicBezTo>
                    <a:pt x="2783" y="636"/>
                    <a:pt x="2777" y="631"/>
                    <a:pt x="2770" y="631"/>
                  </a:cubicBezTo>
                  <a:cubicBezTo>
                    <a:pt x="2763" y="631"/>
                    <a:pt x="2757" y="636"/>
                    <a:pt x="2757" y="643"/>
                  </a:cubicBezTo>
                  <a:cubicBezTo>
                    <a:pt x="2757" y="651"/>
                    <a:pt x="2763" y="656"/>
                    <a:pt x="2770" y="656"/>
                  </a:cubicBezTo>
                  <a:close/>
                  <a:moveTo>
                    <a:pt x="2809" y="656"/>
                  </a:moveTo>
                  <a:cubicBezTo>
                    <a:pt x="2816" y="656"/>
                    <a:pt x="2822" y="651"/>
                    <a:pt x="2822" y="643"/>
                  </a:cubicBezTo>
                  <a:cubicBezTo>
                    <a:pt x="2822" y="636"/>
                    <a:pt x="2816" y="631"/>
                    <a:pt x="2809" y="631"/>
                  </a:cubicBezTo>
                  <a:cubicBezTo>
                    <a:pt x="2802" y="631"/>
                    <a:pt x="2797" y="636"/>
                    <a:pt x="2797" y="643"/>
                  </a:cubicBezTo>
                  <a:cubicBezTo>
                    <a:pt x="2797" y="651"/>
                    <a:pt x="2802" y="656"/>
                    <a:pt x="2809" y="656"/>
                  </a:cubicBezTo>
                  <a:close/>
                  <a:moveTo>
                    <a:pt x="2849" y="656"/>
                  </a:moveTo>
                  <a:cubicBezTo>
                    <a:pt x="2856" y="656"/>
                    <a:pt x="2862" y="651"/>
                    <a:pt x="2862" y="643"/>
                  </a:cubicBezTo>
                  <a:cubicBezTo>
                    <a:pt x="2862" y="636"/>
                    <a:pt x="2856" y="631"/>
                    <a:pt x="2849" y="631"/>
                  </a:cubicBezTo>
                  <a:cubicBezTo>
                    <a:pt x="2842" y="631"/>
                    <a:pt x="2836" y="636"/>
                    <a:pt x="2836" y="643"/>
                  </a:cubicBezTo>
                  <a:cubicBezTo>
                    <a:pt x="2836" y="651"/>
                    <a:pt x="2842" y="656"/>
                    <a:pt x="2849" y="656"/>
                  </a:cubicBezTo>
                  <a:close/>
                  <a:moveTo>
                    <a:pt x="2888" y="656"/>
                  </a:moveTo>
                  <a:cubicBezTo>
                    <a:pt x="2895" y="656"/>
                    <a:pt x="2901" y="651"/>
                    <a:pt x="2901" y="643"/>
                  </a:cubicBezTo>
                  <a:cubicBezTo>
                    <a:pt x="2901" y="636"/>
                    <a:pt x="2895" y="631"/>
                    <a:pt x="2888" y="631"/>
                  </a:cubicBezTo>
                  <a:cubicBezTo>
                    <a:pt x="2881" y="631"/>
                    <a:pt x="2875" y="636"/>
                    <a:pt x="2875" y="643"/>
                  </a:cubicBezTo>
                  <a:cubicBezTo>
                    <a:pt x="2875" y="651"/>
                    <a:pt x="2881" y="656"/>
                    <a:pt x="2888" y="656"/>
                  </a:cubicBezTo>
                  <a:close/>
                  <a:moveTo>
                    <a:pt x="2928" y="656"/>
                  </a:moveTo>
                  <a:cubicBezTo>
                    <a:pt x="2935" y="656"/>
                    <a:pt x="2940" y="651"/>
                    <a:pt x="2940" y="643"/>
                  </a:cubicBezTo>
                  <a:cubicBezTo>
                    <a:pt x="2940" y="636"/>
                    <a:pt x="2935" y="631"/>
                    <a:pt x="2928" y="631"/>
                  </a:cubicBezTo>
                  <a:cubicBezTo>
                    <a:pt x="2921" y="631"/>
                    <a:pt x="2915" y="636"/>
                    <a:pt x="2915" y="643"/>
                  </a:cubicBezTo>
                  <a:cubicBezTo>
                    <a:pt x="2915" y="651"/>
                    <a:pt x="2921" y="656"/>
                    <a:pt x="2928" y="656"/>
                  </a:cubicBezTo>
                  <a:close/>
                  <a:moveTo>
                    <a:pt x="2967" y="656"/>
                  </a:moveTo>
                  <a:cubicBezTo>
                    <a:pt x="2974" y="656"/>
                    <a:pt x="2980" y="651"/>
                    <a:pt x="2980" y="643"/>
                  </a:cubicBezTo>
                  <a:cubicBezTo>
                    <a:pt x="2980" y="636"/>
                    <a:pt x="2974" y="631"/>
                    <a:pt x="2967" y="631"/>
                  </a:cubicBezTo>
                  <a:cubicBezTo>
                    <a:pt x="2960" y="631"/>
                    <a:pt x="2954" y="636"/>
                    <a:pt x="2954" y="643"/>
                  </a:cubicBezTo>
                  <a:cubicBezTo>
                    <a:pt x="2954" y="651"/>
                    <a:pt x="2960" y="656"/>
                    <a:pt x="2967" y="656"/>
                  </a:cubicBezTo>
                  <a:close/>
                  <a:moveTo>
                    <a:pt x="3006" y="656"/>
                  </a:moveTo>
                  <a:cubicBezTo>
                    <a:pt x="3013" y="656"/>
                    <a:pt x="3019" y="651"/>
                    <a:pt x="3019" y="643"/>
                  </a:cubicBezTo>
                  <a:cubicBezTo>
                    <a:pt x="3019" y="636"/>
                    <a:pt x="3013" y="631"/>
                    <a:pt x="3006" y="631"/>
                  </a:cubicBezTo>
                  <a:cubicBezTo>
                    <a:pt x="2999" y="631"/>
                    <a:pt x="2994" y="636"/>
                    <a:pt x="2994" y="643"/>
                  </a:cubicBezTo>
                  <a:cubicBezTo>
                    <a:pt x="2994" y="651"/>
                    <a:pt x="2999" y="656"/>
                    <a:pt x="3006" y="656"/>
                  </a:cubicBezTo>
                  <a:close/>
                  <a:moveTo>
                    <a:pt x="3046" y="656"/>
                  </a:moveTo>
                  <a:cubicBezTo>
                    <a:pt x="3053" y="656"/>
                    <a:pt x="3059" y="651"/>
                    <a:pt x="3059" y="643"/>
                  </a:cubicBezTo>
                  <a:cubicBezTo>
                    <a:pt x="3059" y="636"/>
                    <a:pt x="3053" y="631"/>
                    <a:pt x="3046" y="631"/>
                  </a:cubicBezTo>
                  <a:cubicBezTo>
                    <a:pt x="3039" y="631"/>
                    <a:pt x="3033" y="636"/>
                    <a:pt x="3033" y="643"/>
                  </a:cubicBezTo>
                  <a:cubicBezTo>
                    <a:pt x="3033" y="651"/>
                    <a:pt x="3039" y="656"/>
                    <a:pt x="3046" y="656"/>
                  </a:cubicBezTo>
                  <a:close/>
                  <a:moveTo>
                    <a:pt x="444" y="670"/>
                  </a:moveTo>
                  <a:cubicBezTo>
                    <a:pt x="437" y="670"/>
                    <a:pt x="431" y="676"/>
                    <a:pt x="431" y="683"/>
                  </a:cubicBezTo>
                  <a:cubicBezTo>
                    <a:pt x="431" y="690"/>
                    <a:pt x="437" y="696"/>
                    <a:pt x="444" y="696"/>
                  </a:cubicBezTo>
                  <a:cubicBezTo>
                    <a:pt x="451" y="696"/>
                    <a:pt x="457" y="690"/>
                    <a:pt x="457" y="683"/>
                  </a:cubicBezTo>
                  <a:cubicBezTo>
                    <a:pt x="457" y="676"/>
                    <a:pt x="451" y="670"/>
                    <a:pt x="444" y="670"/>
                  </a:cubicBezTo>
                  <a:close/>
                  <a:moveTo>
                    <a:pt x="483" y="696"/>
                  </a:moveTo>
                  <a:cubicBezTo>
                    <a:pt x="490" y="696"/>
                    <a:pt x="496" y="690"/>
                    <a:pt x="496" y="683"/>
                  </a:cubicBezTo>
                  <a:cubicBezTo>
                    <a:pt x="496" y="676"/>
                    <a:pt x="490" y="670"/>
                    <a:pt x="483" y="670"/>
                  </a:cubicBezTo>
                  <a:cubicBezTo>
                    <a:pt x="476" y="670"/>
                    <a:pt x="471" y="676"/>
                    <a:pt x="471" y="683"/>
                  </a:cubicBezTo>
                  <a:cubicBezTo>
                    <a:pt x="471" y="690"/>
                    <a:pt x="476" y="696"/>
                    <a:pt x="483" y="696"/>
                  </a:cubicBezTo>
                  <a:close/>
                  <a:moveTo>
                    <a:pt x="523" y="696"/>
                  </a:moveTo>
                  <a:cubicBezTo>
                    <a:pt x="530" y="696"/>
                    <a:pt x="535" y="690"/>
                    <a:pt x="535" y="683"/>
                  </a:cubicBezTo>
                  <a:cubicBezTo>
                    <a:pt x="535" y="676"/>
                    <a:pt x="530" y="670"/>
                    <a:pt x="523" y="670"/>
                  </a:cubicBezTo>
                  <a:cubicBezTo>
                    <a:pt x="516" y="670"/>
                    <a:pt x="510" y="676"/>
                    <a:pt x="510" y="683"/>
                  </a:cubicBezTo>
                  <a:cubicBezTo>
                    <a:pt x="510" y="690"/>
                    <a:pt x="516" y="696"/>
                    <a:pt x="523" y="696"/>
                  </a:cubicBezTo>
                  <a:close/>
                  <a:moveTo>
                    <a:pt x="562" y="696"/>
                  </a:moveTo>
                  <a:cubicBezTo>
                    <a:pt x="569" y="696"/>
                    <a:pt x="575" y="690"/>
                    <a:pt x="575" y="683"/>
                  </a:cubicBezTo>
                  <a:cubicBezTo>
                    <a:pt x="575" y="676"/>
                    <a:pt x="569" y="670"/>
                    <a:pt x="562" y="670"/>
                  </a:cubicBezTo>
                  <a:cubicBezTo>
                    <a:pt x="555" y="670"/>
                    <a:pt x="549" y="676"/>
                    <a:pt x="549" y="683"/>
                  </a:cubicBezTo>
                  <a:cubicBezTo>
                    <a:pt x="549" y="690"/>
                    <a:pt x="555" y="696"/>
                    <a:pt x="562" y="696"/>
                  </a:cubicBezTo>
                  <a:close/>
                  <a:moveTo>
                    <a:pt x="602" y="696"/>
                  </a:moveTo>
                  <a:cubicBezTo>
                    <a:pt x="609" y="696"/>
                    <a:pt x="614" y="690"/>
                    <a:pt x="614" y="683"/>
                  </a:cubicBezTo>
                  <a:cubicBezTo>
                    <a:pt x="614" y="676"/>
                    <a:pt x="609" y="670"/>
                    <a:pt x="602" y="670"/>
                  </a:cubicBezTo>
                  <a:cubicBezTo>
                    <a:pt x="595" y="670"/>
                    <a:pt x="589" y="676"/>
                    <a:pt x="589" y="683"/>
                  </a:cubicBezTo>
                  <a:cubicBezTo>
                    <a:pt x="589" y="690"/>
                    <a:pt x="595" y="696"/>
                    <a:pt x="602" y="696"/>
                  </a:cubicBezTo>
                  <a:close/>
                  <a:moveTo>
                    <a:pt x="641" y="696"/>
                  </a:moveTo>
                  <a:cubicBezTo>
                    <a:pt x="648" y="696"/>
                    <a:pt x="654" y="690"/>
                    <a:pt x="654" y="683"/>
                  </a:cubicBezTo>
                  <a:cubicBezTo>
                    <a:pt x="654" y="676"/>
                    <a:pt x="648" y="670"/>
                    <a:pt x="641" y="670"/>
                  </a:cubicBezTo>
                  <a:cubicBezTo>
                    <a:pt x="634" y="670"/>
                    <a:pt x="628" y="676"/>
                    <a:pt x="628" y="683"/>
                  </a:cubicBezTo>
                  <a:cubicBezTo>
                    <a:pt x="628" y="690"/>
                    <a:pt x="634" y="696"/>
                    <a:pt x="641" y="696"/>
                  </a:cubicBezTo>
                  <a:close/>
                  <a:moveTo>
                    <a:pt x="680" y="696"/>
                  </a:moveTo>
                  <a:cubicBezTo>
                    <a:pt x="687" y="696"/>
                    <a:pt x="693" y="690"/>
                    <a:pt x="693" y="683"/>
                  </a:cubicBezTo>
                  <a:cubicBezTo>
                    <a:pt x="693" y="676"/>
                    <a:pt x="687" y="670"/>
                    <a:pt x="680" y="670"/>
                  </a:cubicBezTo>
                  <a:cubicBezTo>
                    <a:pt x="673" y="670"/>
                    <a:pt x="668" y="676"/>
                    <a:pt x="668" y="683"/>
                  </a:cubicBezTo>
                  <a:cubicBezTo>
                    <a:pt x="668" y="690"/>
                    <a:pt x="673" y="696"/>
                    <a:pt x="680" y="696"/>
                  </a:cubicBezTo>
                  <a:close/>
                  <a:moveTo>
                    <a:pt x="720" y="696"/>
                  </a:moveTo>
                  <a:cubicBezTo>
                    <a:pt x="727" y="696"/>
                    <a:pt x="733" y="690"/>
                    <a:pt x="733" y="683"/>
                  </a:cubicBezTo>
                  <a:cubicBezTo>
                    <a:pt x="733" y="676"/>
                    <a:pt x="727" y="670"/>
                    <a:pt x="720" y="670"/>
                  </a:cubicBezTo>
                  <a:cubicBezTo>
                    <a:pt x="713" y="670"/>
                    <a:pt x="707" y="676"/>
                    <a:pt x="707" y="683"/>
                  </a:cubicBezTo>
                  <a:cubicBezTo>
                    <a:pt x="707" y="690"/>
                    <a:pt x="713" y="696"/>
                    <a:pt x="720" y="696"/>
                  </a:cubicBezTo>
                  <a:close/>
                  <a:moveTo>
                    <a:pt x="759" y="696"/>
                  </a:moveTo>
                  <a:cubicBezTo>
                    <a:pt x="766" y="696"/>
                    <a:pt x="772" y="690"/>
                    <a:pt x="772" y="683"/>
                  </a:cubicBezTo>
                  <a:cubicBezTo>
                    <a:pt x="772" y="676"/>
                    <a:pt x="766" y="670"/>
                    <a:pt x="759" y="670"/>
                  </a:cubicBezTo>
                  <a:cubicBezTo>
                    <a:pt x="752" y="670"/>
                    <a:pt x="747" y="676"/>
                    <a:pt x="747" y="683"/>
                  </a:cubicBezTo>
                  <a:cubicBezTo>
                    <a:pt x="747" y="690"/>
                    <a:pt x="752" y="696"/>
                    <a:pt x="759" y="696"/>
                  </a:cubicBezTo>
                  <a:close/>
                  <a:moveTo>
                    <a:pt x="799" y="696"/>
                  </a:moveTo>
                  <a:cubicBezTo>
                    <a:pt x="806" y="696"/>
                    <a:pt x="811" y="690"/>
                    <a:pt x="811" y="683"/>
                  </a:cubicBezTo>
                  <a:cubicBezTo>
                    <a:pt x="811" y="676"/>
                    <a:pt x="806" y="670"/>
                    <a:pt x="799" y="670"/>
                  </a:cubicBezTo>
                  <a:cubicBezTo>
                    <a:pt x="792" y="670"/>
                    <a:pt x="786" y="676"/>
                    <a:pt x="786" y="683"/>
                  </a:cubicBezTo>
                  <a:cubicBezTo>
                    <a:pt x="786" y="690"/>
                    <a:pt x="792" y="696"/>
                    <a:pt x="799" y="696"/>
                  </a:cubicBezTo>
                  <a:close/>
                  <a:moveTo>
                    <a:pt x="838" y="696"/>
                  </a:moveTo>
                  <a:cubicBezTo>
                    <a:pt x="845" y="696"/>
                    <a:pt x="851" y="690"/>
                    <a:pt x="851" y="683"/>
                  </a:cubicBezTo>
                  <a:cubicBezTo>
                    <a:pt x="851" y="676"/>
                    <a:pt x="845" y="670"/>
                    <a:pt x="838" y="670"/>
                  </a:cubicBezTo>
                  <a:cubicBezTo>
                    <a:pt x="831" y="670"/>
                    <a:pt x="825" y="676"/>
                    <a:pt x="825" y="683"/>
                  </a:cubicBezTo>
                  <a:cubicBezTo>
                    <a:pt x="825" y="690"/>
                    <a:pt x="831" y="696"/>
                    <a:pt x="838" y="696"/>
                  </a:cubicBezTo>
                  <a:close/>
                  <a:moveTo>
                    <a:pt x="878" y="696"/>
                  </a:moveTo>
                  <a:cubicBezTo>
                    <a:pt x="885" y="696"/>
                    <a:pt x="890" y="690"/>
                    <a:pt x="890" y="683"/>
                  </a:cubicBezTo>
                  <a:cubicBezTo>
                    <a:pt x="890" y="676"/>
                    <a:pt x="885" y="670"/>
                    <a:pt x="878" y="670"/>
                  </a:cubicBezTo>
                  <a:cubicBezTo>
                    <a:pt x="871" y="670"/>
                    <a:pt x="865" y="676"/>
                    <a:pt x="865" y="683"/>
                  </a:cubicBezTo>
                  <a:cubicBezTo>
                    <a:pt x="865" y="690"/>
                    <a:pt x="871" y="696"/>
                    <a:pt x="878" y="696"/>
                  </a:cubicBezTo>
                  <a:close/>
                  <a:moveTo>
                    <a:pt x="917" y="696"/>
                  </a:moveTo>
                  <a:cubicBezTo>
                    <a:pt x="924" y="696"/>
                    <a:pt x="930" y="690"/>
                    <a:pt x="930" y="683"/>
                  </a:cubicBezTo>
                  <a:cubicBezTo>
                    <a:pt x="930" y="676"/>
                    <a:pt x="924" y="670"/>
                    <a:pt x="917" y="670"/>
                  </a:cubicBezTo>
                  <a:cubicBezTo>
                    <a:pt x="910" y="670"/>
                    <a:pt x="904" y="676"/>
                    <a:pt x="904" y="683"/>
                  </a:cubicBezTo>
                  <a:cubicBezTo>
                    <a:pt x="904" y="690"/>
                    <a:pt x="910" y="696"/>
                    <a:pt x="917" y="696"/>
                  </a:cubicBezTo>
                  <a:close/>
                  <a:moveTo>
                    <a:pt x="956" y="696"/>
                  </a:moveTo>
                  <a:cubicBezTo>
                    <a:pt x="963" y="696"/>
                    <a:pt x="969" y="690"/>
                    <a:pt x="969" y="683"/>
                  </a:cubicBezTo>
                  <a:cubicBezTo>
                    <a:pt x="969" y="676"/>
                    <a:pt x="963" y="670"/>
                    <a:pt x="956" y="670"/>
                  </a:cubicBezTo>
                  <a:cubicBezTo>
                    <a:pt x="949" y="670"/>
                    <a:pt x="944" y="676"/>
                    <a:pt x="944" y="683"/>
                  </a:cubicBezTo>
                  <a:cubicBezTo>
                    <a:pt x="944" y="690"/>
                    <a:pt x="949" y="696"/>
                    <a:pt x="956" y="696"/>
                  </a:cubicBezTo>
                  <a:close/>
                  <a:moveTo>
                    <a:pt x="1627" y="696"/>
                  </a:moveTo>
                  <a:cubicBezTo>
                    <a:pt x="1634" y="696"/>
                    <a:pt x="1639" y="690"/>
                    <a:pt x="1639" y="683"/>
                  </a:cubicBezTo>
                  <a:cubicBezTo>
                    <a:pt x="1639" y="676"/>
                    <a:pt x="1634" y="670"/>
                    <a:pt x="1627" y="670"/>
                  </a:cubicBezTo>
                  <a:cubicBezTo>
                    <a:pt x="1620" y="670"/>
                    <a:pt x="1614" y="676"/>
                    <a:pt x="1614" y="683"/>
                  </a:cubicBezTo>
                  <a:cubicBezTo>
                    <a:pt x="1614" y="690"/>
                    <a:pt x="1620" y="696"/>
                    <a:pt x="1627" y="696"/>
                  </a:cubicBezTo>
                  <a:close/>
                  <a:moveTo>
                    <a:pt x="1666" y="696"/>
                  </a:moveTo>
                  <a:cubicBezTo>
                    <a:pt x="1673" y="696"/>
                    <a:pt x="1679" y="690"/>
                    <a:pt x="1679" y="683"/>
                  </a:cubicBezTo>
                  <a:cubicBezTo>
                    <a:pt x="1679" y="676"/>
                    <a:pt x="1673" y="670"/>
                    <a:pt x="1666" y="670"/>
                  </a:cubicBezTo>
                  <a:cubicBezTo>
                    <a:pt x="1659" y="670"/>
                    <a:pt x="1653" y="676"/>
                    <a:pt x="1653" y="683"/>
                  </a:cubicBezTo>
                  <a:cubicBezTo>
                    <a:pt x="1653" y="690"/>
                    <a:pt x="1659" y="696"/>
                    <a:pt x="1666" y="696"/>
                  </a:cubicBezTo>
                  <a:close/>
                  <a:moveTo>
                    <a:pt x="1705" y="696"/>
                  </a:moveTo>
                  <a:cubicBezTo>
                    <a:pt x="1712" y="696"/>
                    <a:pt x="1718" y="690"/>
                    <a:pt x="1718" y="683"/>
                  </a:cubicBezTo>
                  <a:cubicBezTo>
                    <a:pt x="1718" y="676"/>
                    <a:pt x="1712" y="670"/>
                    <a:pt x="1705" y="670"/>
                  </a:cubicBezTo>
                  <a:cubicBezTo>
                    <a:pt x="1698" y="670"/>
                    <a:pt x="1693" y="676"/>
                    <a:pt x="1693" y="683"/>
                  </a:cubicBezTo>
                  <a:cubicBezTo>
                    <a:pt x="1693" y="690"/>
                    <a:pt x="1698" y="696"/>
                    <a:pt x="1705" y="696"/>
                  </a:cubicBezTo>
                  <a:close/>
                  <a:moveTo>
                    <a:pt x="1817" y="683"/>
                  </a:moveTo>
                  <a:cubicBezTo>
                    <a:pt x="1817" y="686"/>
                    <a:pt x="1820" y="689"/>
                    <a:pt x="1824" y="689"/>
                  </a:cubicBezTo>
                  <a:cubicBezTo>
                    <a:pt x="1827" y="689"/>
                    <a:pt x="1830" y="686"/>
                    <a:pt x="1830" y="683"/>
                  </a:cubicBezTo>
                  <a:cubicBezTo>
                    <a:pt x="1830" y="679"/>
                    <a:pt x="1827" y="676"/>
                    <a:pt x="1824" y="676"/>
                  </a:cubicBezTo>
                  <a:cubicBezTo>
                    <a:pt x="1820" y="676"/>
                    <a:pt x="1817" y="679"/>
                    <a:pt x="1817" y="683"/>
                  </a:cubicBezTo>
                  <a:close/>
                  <a:moveTo>
                    <a:pt x="1903" y="696"/>
                  </a:moveTo>
                  <a:cubicBezTo>
                    <a:pt x="1910" y="696"/>
                    <a:pt x="1915" y="690"/>
                    <a:pt x="1915" y="683"/>
                  </a:cubicBezTo>
                  <a:cubicBezTo>
                    <a:pt x="1915" y="676"/>
                    <a:pt x="1910" y="670"/>
                    <a:pt x="1903" y="670"/>
                  </a:cubicBezTo>
                  <a:cubicBezTo>
                    <a:pt x="1896" y="670"/>
                    <a:pt x="1890" y="676"/>
                    <a:pt x="1890" y="683"/>
                  </a:cubicBezTo>
                  <a:cubicBezTo>
                    <a:pt x="1890" y="690"/>
                    <a:pt x="1896" y="696"/>
                    <a:pt x="1903" y="696"/>
                  </a:cubicBezTo>
                  <a:close/>
                  <a:moveTo>
                    <a:pt x="1955" y="683"/>
                  </a:moveTo>
                  <a:cubicBezTo>
                    <a:pt x="1955" y="676"/>
                    <a:pt x="1949" y="670"/>
                    <a:pt x="1942" y="670"/>
                  </a:cubicBezTo>
                  <a:cubicBezTo>
                    <a:pt x="1935" y="670"/>
                    <a:pt x="1929" y="676"/>
                    <a:pt x="1929" y="683"/>
                  </a:cubicBezTo>
                  <a:cubicBezTo>
                    <a:pt x="1929" y="690"/>
                    <a:pt x="1935" y="696"/>
                    <a:pt x="1942" y="696"/>
                  </a:cubicBezTo>
                  <a:cubicBezTo>
                    <a:pt x="1949" y="696"/>
                    <a:pt x="1955" y="690"/>
                    <a:pt x="1955" y="683"/>
                  </a:cubicBezTo>
                  <a:close/>
                  <a:moveTo>
                    <a:pt x="1981" y="696"/>
                  </a:moveTo>
                  <a:cubicBezTo>
                    <a:pt x="1988" y="696"/>
                    <a:pt x="1994" y="690"/>
                    <a:pt x="1994" y="683"/>
                  </a:cubicBezTo>
                  <a:cubicBezTo>
                    <a:pt x="1994" y="676"/>
                    <a:pt x="1988" y="670"/>
                    <a:pt x="1981" y="670"/>
                  </a:cubicBezTo>
                  <a:cubicBezTo>
                    <a:pt x="1974" y="670"/>
                    <a:pt x="1969" y="676"/>
                    <a:pt x="1969" y="683"/>
                  </a:cubicBezTo>
                  <a:cubicBezTo>
                    <a:pt x="1969" y="690"/>
                    <a:pt x="1974" y="696"/>
                    <a:pt x="1981" y="696"/>
                  </a:cubicBezTo>
                  <a:close/>
                  <a:moveTo>
                    <a:pt x="2021" y="696"/>
                  </a:moveTo>
                  <a:cubicBezTo>
                    <a:pt x="2028" y="696"/>
                    <a:pt x="2034" y="690"/>
                    <a:pt x="2034" y="683"/>
                  </a:cubicBezTo>
                  <a:cubicBezTo>
                    <a:pt x="2034" y="676"/>
                    <a:pt x="2028" y="670"/>
                    <a:pt x="2021" y="670"/>
                  </a:cubicBezTo>
                  <a:cubicBezTo>
                    <a:pt x="2014" y="670"/>
                    <a:pt x="2008" y="676"/>
                    <a:pt x="2008" y="683"/>
                  </a:cubicBezTo>
                  <a:cubicBezTo>
                    <a:pt x="2008" y="690"/>
                    <a:pt x="2014" y="696"/>
                    <a:pt x="2021" y="696"/>
                  </a:cubicBezTo>
                  <a:close/>
                  <a:moveTo>
                    <a:pt x="2060" y="670"/>
                  </a:moveTo>
                  <a:cubicBezTo>
                    <a:pt x="2053" y="670"/>
                    <a:pt x="2048" y="676"/>
                    <a:pt x="2048" y="683"/>
                  </a:cubicBezTo>
                  <a:cubicBezTo>
                    <a:pt x="2048" y="690"/>
                    <a:pt x="2053" y="696"/>
                    <a:pt x="2060" y="696"/>
                  </a:cubicBezTo>
                  <a:cubicBezTo>
                    <a:pt x="2067" y="696"/>
                    <a:pt x="2073" y="690"/>
                    <a:pt x="2073" y="683"/>
                  </a:cubicBezTo>
                  <a:cubicBezTo>
                    <a:pt x="2073" y="676"/>
                    <a:pt x="2067" y="670"/>
                    <a:pt x="2060" y="670"/>
                  </a:cubicBezTo>
                  <a:close/>
                  <a:moveTo>
                    <a:pt x="2139" y="696"/>
                  </a:moveTo>
                  <a:cubicBezTo>
                    <a:pt x="2146" y="696"/>
                    <a:pt x="2152" y="690"/>
                    <a:pt x="2152" y="683"/>
                  </a:cubicBezTo>
                  <a:cubicBezTo>
                    <a:pt x="2152" y="676"/>
                    <a:pt x="2146" y="670"/>
                    <a:pt x="2139" y="670"/>
                  </a:cubicBezTo>
                  <a:cubicBezTo>
                    <a:pt x="2132" y="670"/>
                    <a:pt x="2126" y="676"/>
                    <a:pt x="2126" y="683"/>
                  </a:cubicBezTo>
                  <a:cubicBezTo>
                    <a:pt x="2126" y="690"/>
                    <a:pt x="2132" y="696"/>
                    <a:pt x="2139" y="696"/>
                  </a:cubicBezTo>
                  <a:close/>
                  <a:moveTo>
                    <a:pt x="2179" y="696"/>
                  </a:moveTo>
                  <a:cubicBezTo>
                    <a:pt x="2186" y="696"/>
                    <a:pt x="2191" y="690"/>
                    <a:pt x="2191" y="683"/>
                  </a:cubicBezTo>
                  <a:cubicBezTo>
                    <a:pt x="2191" y="676"/>
                    <a:pt x="2186" y="670"/>
                    <a:pt x="2179" y="670"/>
                  </a:cubicBezTo>
                  <a:cubicBezTo>
                    <a:pt x="2172" y="670"/>
                    <a:pt x="2166" y="676"/>
                    <a:pt x="2166" y="683"/>
                  </a:cubicBezTo>
                  <a:cubicBezTo>
                    <a:pt x="2166" y="690"/>
                    <a:pt x="2172" y="696"/>
                    <a:pt x="2179" y="696"/>
                  </a:cubicBezTo>
                  <a:close/>
                  <a:moveTo>
                    <a:pt x="2257" y="696"/>
                  </a:moveTo>
                  <a:cubicBezTo>
                    <a:pt x="2264" y="696"/>
                    <a:pt x="2270" y="690"/>
                    <a:pt x="2270" y="683"/>
                  </a:cubicBezTo>
                  <a:cubicBezTo>
                    <a:pt x="2270" y="676"/>
                    <a:pt x="2264" y="670"/>
                    <a:pt x="2257" y="670"/>
                  </a:cubicBezTo>
                  <a:cubicBezTo>
                    <a:pt x="2250" y="670"/>
                    <a:pt x="2245" y="676"/>
                    <a:pt x="2245" y="683"/>
                  </a:cubicBezTo>
                  <a:cubicBezTo>
                    <a:pt x="2245" y="690"/>
                    <a:pt x="2250" y="696"/>
                    <a:pt x="2257" y="696"/>
                  </a:cubicBezTo>
                  <a:close/>
                  <a:moveTo>
                    <a:pt x="2297" y="696"/>
                  </a:moveTo>
                  <a:cubicBezTo>
                    <a:pt x="2304" y="696"/>
                    <a:pt x="2310" y="690"/>
                    <a:pt x="2310" y="683"/>
                  </a:cubicBezTo>
                  <a:cubicBezTo>
                    <a:pt x="2310" y="676"/>
                    <a:pt x="2304" y="670"/>
                    <a:pt x="2297" y="670"/>
                  </a:cubicBezTo>
                  <a:cubicBezTo>
                    <a:pt x="2290" y="670"/>
                    <a:pt x="2284" y="676"/>
                    <a:pt x="2284" y="683"/>
                  </a:cubicBezTo>
                  <a:cubicBezTo>
                    <a:pt x="2284" y="690"/>
                    <a:pt x="2290" y="696"/>
                    <a:pt x="2297" y="696"/>
                  </a:cubicBezTo>
                  <a:close/>
                  <a:moveTo>
                    <a:pt x="2336" y="696"/>
                  </a:moveTo>
                  <a:cubicBezTo>
                    <a:pt x="2343" y="696"/>
                    <a:pt x="2349" y="690"/>
                    <a:pt x="2349" y="683"/>
                  </a:cubicBezTo>
                  <a:cubicBezTo>
                    <a:pt x="2349" y="676"/>
                    <a:pt x="2343" y="670"/>
                    <a:pt x="2336" y="670"/>
                  </a:cubicBezTo>
                  <a:cubicBezTo>
                    <a:pt x="2329" y="670"/>
                    <a:pt x="2323" y="676"/>
                    <a:pt x="2323" y="683"/>
                  </a:cubicBezTo>
                  <a:cubicBezTo>
                    <a:pt x="2323" y="690"/>
                    <a:pt x="2329" y="696"/>
                    <a:pt x="2336" y="696"/>
                  </a:cubicBezTo>
                  <a:close/>
                  <a:moveTo>
                    <a:pt x="2376" y="696"/>
                  </a:moveTo>
                  <a:cubicBezTo>
                    <a:pt x="2383" y="696"/>
                    <a:pt x="2388" y="690"/>
                    <a:pt x="2388" y="683"/>
                  </a:cubicBezTo>
                  <a:cubicBezTo>
                    <a:pt x="2388" y="676"/>
                    <a:pt x="2383" y="670"/>
                    <a:pt x="2376" y="670"/>
                  </a:cubicBezTo>
                  <a:cubicBezTo>
                    <a:pt x="2369" y="670"/>
                    <a:pt x="2363" y="676"/>
                    <a:pt x="2363" y="683"/>
                  </a:cubicBezTo>
                  <a:cubicBezTo>
                    <a:pt x="2363" y="690"/>
                    <a:pt x="2369" y="696"/>
                    <a:pt x="2376" y="696"/>
                  </a:cubicBezTo>
                  <a:close/>
                  <a:moveTo>
                    <a:pt x="2415" y="696"/>
                  </a:moveTo>
                  <a:cubicBezTo>
                    <a:pt x="2422" y="696"/>
                    <a:pt x="2428" y="690"/>
                    <a:pt x="2428" y="683"/>
                  </a:cubicBezTo>
                  <a:cubicBezTo>
                    <a:pt x="2428" y="676"/>
                    <a:pt x="2422" y="670"/>
                    <a:pt x="2415" y="670"/>
                  </a:cubicBezTo>
                  <a:cubicBezTo>
                    <a:pt x="2408" y="670"/>
                    <a:pt x="2402" y="676"/>
                    <a:pt x="2402" y="683"/>
                  </a:cubicBezTo>
                  <a:cubicBezTo>
                    <a:pt x="2402" y="690"/>
                    <a:pt x="2408" y="696"/>
                    <a:pt x="2415" y="696"/>
                  </a:cubicBezTo>
                  <a:close/>
                  <a:moveTo>
                    <a:pt x="2455" y="696"/>
                  </a:moveTo>
                  <a:cubicBezTo>
                    <a:pt x="2462" y="696"/>
                    <a:pt x="2467" y="690"/>
                    <a:pt x="2467" y="683"/>
                  </a:cubicBezTo>
                  <a:cubicBezTo>
                    <a:pt x="2467" y="676"/>
                    <a:pt x="2462" y="670"/>
                    <a:pt x="2455" y="670"/>
                  </a:cubicBezTo>
                  <a:cubicBezTo>
                    <a:pt x="2447" y="670"/>
                    <a:pt x="2442" y="676"/>
                    <a:pt x="2442" y="683"/>
                  </a:cubicBezTo>
                  <a:cubicBezTo>
                    <a:pt x="2442" y="690"/>
                    <a:pt x="2447" y="696"/>
                    <a:pt x="2455" y="696"/>
                  </a:cubicBezTo>
                  <a:close/>
                  <a:moveTo>
                    <a:pt x="2494" y="696"/>
                  </a:moveTo>
                  <a:cubicBezTo>
                    <a:pt x="2501" y="696"/>
                    <a:pt x="2507" y="690"/>
                    <a:pt x="2507" y="683"/>
                  </a:cubicBezTo>
                  <a:cubicBezTo>
                    <a:pt x="2507" y="676"/>
                    <a:pt x="2501" y="670"/>
                    <a:pt x="2494" y="670"/>
                  </a:cubicBezTo>
                  <a:cubicBezTo>
                    <a:pt x="2487" y="670"/>
                    <a:pt x="2481" y="676"/>
                    <a:pt x="2481" y="683"/>
                  </a:cubicBezTo>
                  <a:cubicBezTo>
                    <a:pt x="2481" y="690"/>
                    <a:pt x="2487" y="696"/>
                    <a:pt x="2494" y="696"/>
                  </a:cubicBezTo>
                  <a:close/>
                  <a:moveTo>
                    <a:pt x="2533" y="696"/>
                  </a:moveTo>
                  <a:cubicBezTo>
                    <a:pt x="2540" y="696"/>
                    <a:pt x="2546" y="690"/>
                    <a:pt x="2546" y="683"/>
                  </a:cubicBezTo>
                  <a:cubicBezTo>
                    <a:pt x="2546" y="676"/>
                    <a:pt x="2540" y="670"/>
                    <a:pt x="2533" y="670"/>
                  </a:cubicBezTo>
                  <a:cubicBezTo>
                    <a:pt x="2526" y="670"/>
                    <a:pt x="2521" y="676"/>
                    <a:pt x="2521" y="683"/>
                  </a:cubicBezTo>
                  <a:cubicBezTo>
                    <a:pt x="2521" y="690"/>
                    <a:pt x="2526" y="696"/>
                    <a:pt x="2533" y="696"/>
                  </a:cubicBezTo>
                  <a:close/>
                  <a:moveTo>
                    <a:pt x="2573" y="696"/>
                  </a:moveTo>
                  <a:cubicBezTo>
                    <a:pt x="2580" y="696"/>
                    <a:pt x="2586" y="690"/>
                    <a:pt x="2586" y="683"/>
                  </a:cubicBezTo>
                  <a:cubicBezTo>
                    <a:pt x="2586" y="676"/>
                    <a:pt x="2580" y="670"/>
                    <a:pt x="2573" y="670"/>
                  </a:cubicBezTo>
                  <a:cubicBezTo>
                    <a:pt x="2566" y="670"/>
                    <a:pt x="2560" y="676"/>
                    <a:pt x="2560" y="683"/>
                  </a:cubicBezTo>
                  <a:cubicBezTo>
                    <a:pt x="2560" y="690"/>
                    <a:pt x="2566" y="696"/>
                    <a:pt x="2573" y="696"/>
                  </a:cubicBezTo>
                  <a:close/>
                  <a:moveTo>
                    <a:pt x="2612" y="696"/>
                  </a:moveTo>
                  <a:cubicBezTo>
                    <a:pt x="2619" y="696"/>
                    <a:pt x="2625" y="690"/>
                    <a:pt x="2625" y="683"/>
                  </a:cubicBezTo>
                  <a:cubicBezTo>
                    <a:pt x="2625" y="676"/>
                    <a:pt x="2619" y="670"/>
                    <a:pt x="2612" y="670"/>
                  </a:cubicBezTo>
                  <a:cubicBezTo>
                    <a:pt x="2605" y="670"/>
                    <a:pt x="2599" y="676"/>
                    <a:pt x="2599" y="683"/>
                  </a:cubicBezTo>
                  <a:cubicBezTo>
                    <a:pt x="2599" y="690"/>
                    <a:pt x="2605" y="696"/>
                    <a:pt x="2612" y="696"/>
                  </a:cubicBezTo>
                  <a:close/>
                  <a:moveTo>
                    <a:pt x="2652" y="696"/>
                  </a:moveTo>
                  <a:cubicBezTo>
                    <a:pt x="2659" y="696"/>
                    <a:pt x="2664" y="690"/>
                    <a:pt x="2664" y="683"/>
                  </a:cubicBezTo>
                  <a:cubicBezTo>
                    <a:pt x="2664" y="676"/>
                    <a:pt x="2659" y="670"/>
                    <a:pt x="2652" y="670"/>
                  </a:cubicBezTo>
                  <a:cubicBezTo>
                    <a:pt x="2645" y="670"/>
                    <a:pt x="2639" y="676"/>
                    <a:pt x="2639" y="683"/>
                  </a:cubicBezTo>
                  <a:cubicBezTo>
                    <a:pt x="2639" y="690"/>
                    <a:pt x="2645" y="696"/>
                    <a:pt x="2652" y="696"/>
                  </a:cubicBezTo>
                  <a:close/>
                  <a:moveTo>
                    <a:pt x="2691" y="696"/>
                  </a:moveTo>
                  <a:cubicBezTo>
                    <a:pt x="2698" y="696"/>
                    <a:pt x="2704" y="690"/>
                    <a:pt x="2704" y="683"/>
                  </a:cubicBezTo>
                  <a:cubicBezTo>
                    <a:pt x="2704" y="676"/>
                    <a:pt x="2698" y="670"/>
                    <a:pt x="2691" y="670"/>
                  </a:cubicBezTo>
                  <a:cubicBezTo>
                    <a:pt x="2684" y="670"/>
                    <a:pt x="2678" y="676"/>
                    <a:pt x="2678" y="683"/>
                  </a:cubicBezTo>
                  <a:cubicBezTo>
                    <a:pt x="2678" y="690"/>
                    <a:pt x="2684" y="696"/>
                    <a:pt x="2691" y="696"/>
                  </a:cubicBezTo>
                  <a:close/>
                  <a:moveTo>
                    <a:pt x="2730" y="696"/>
                  </a:moveTo>
                  <a:cubicBezTo>
                    <a:pt x="2738" y="696"/>
                    <a:pt x="2743" y="690"/>
                    <a:pt x="2743" y="683"/>
                  </a:cubicBezTo>
                  <a:cubicBezTo>
                    <a:pt x="2743" y="676"/>
                    <a:pt x="2738" y="670"/>
                    <a:pt x="2730" y="670"/>
                  </a:cubicBezTo>
                  <a:cubicBezTo>
                    <a:pt x="2723" y="670"/>
                    <a:pt x="2718" y="676"/>
                    <a:pt x="2718" y="683"/>
                  </a:cubicBezTo>
                  <a:cubicBezTo>
                    <a:pt x="2718" y="690"/>
                    <a:pt x="2723" y="696"/>
                    <a:pt x="2730" y="696"/>
                  </a:cubicBezTo>
                  <a:close/>
                  <a:moveTo>
                    <a:pt x="2770" y="696"/>
                  </a:moveTo>
                  <a:cubicBezTo>
                    <a:pt x="2777" y="696"/>
                    <a:pt x="2783" y="690"/>
                    <a:pt x="2783" y="683"/>
                  </a:cubicBezTo>
                  <a:cubicBezTo>
                    <a:pt x="2783" y="676"/>
                    <a:pt x="2777" y="670"/>
                    <a:pt x="2770" y="670"/>
                  </a:cubicBezTo>
                  <a:cubicBezTo>
                    <a:pt x="2763" y="670"/>
                    <a:pt x="2757" y="676"/>
                    <a:pt x="2757" y="683"/>
                  </a:cubicBezTo>
                  <a:cubicBezTo>
                    <a:pt x="2757" y="690"/>
                    <a:pt x="2763" y="696"/>
                    <a:pt x="2770" y="696"/>
                  </a:cubicBezTo>
                  <a:close/>
                  <a:moveTo>
                    <a:pt x="2809" y="696"/>
                  </a:moveTo>
                  <a:cubicBezTo>
                    <a:pt x="2816" y="696"/>
                    <a:pt x="2822" y="690"/>
                    <a:pt x="2822" y="683"/>
                  </a:cubicBezTo>
                  <a:cubicBezTo>
                    <a:pt x="2822" y="676"/>
                    <a:pt x="2816" y="670"/>
                    <a:pt x="2809" y="670"/>
                  </a:cubicBezTo>
                  <a:cubicBezTo>
                    <a:pt x="2802" y="670"/>
                    <a:pt x="2797" y="676"/>
                    <a:pt x="2797" y="683"/>
                  </a:cubicBezTo>
                  <a:cubicBezTo>
                    <a:pt x="2797" y="690"/>
                    <a:pt x="2802" y="696"/>
                    <a:pt x="2809" y="696"/>
                  </a:cubicBezTo>
                  <a:close/>
                  <a:moveTo>
                    <a:pt x="2849" y="696"/>
                  </a:moveTo>
                  <a:cubicBezTo>
                    <a:pt x="2856" y="696"/>
                    <a:pt x="2862" y="690"/>
                    <a:pt x="2862" y="683"/>
                  </a:cubicBezTo>
                  <a:cubicBezTo>
                    <a:pt x="2862" y="676"/>
                    <a:pt x="2856" y="670"/>
                    <a:pt x="2849" y="670"/>
                  </a:cubicBezTo>
                  <a:cubicBezTo>
                    <a:pt x="2842" y="670"/>
                    <a:pt x="2836" y="676"/>
                    <a:pt x="2836" y="683"/>
                  </a:cubicBezTo>
                  <a:cubicBezTo>
                    <a:pt x="2836" y="690"/>
                    <a:pt x="2842" y="696"/>
                    <a:pt x="2849" y="696"/>
                  </a:cubicBezTo>
                  <a:close/>
                  <a:moveTo>
                    <a:pt x="2888" y="696"/>
                  </a:moveTo>
                  <a:cubicBezTo>
                    <a:pt x="2895" y="696"/>
                    <a:pt x="2901" y="690"/>
                    <a:pt x="2901" y="683"/>
                  </a:cubicBezTo>
                  <a:cubicBezTo>
                    <a:pt x="2901" y="676"/>
                    <a:pt x="2895" y="670"/>
                    <a:pt x="2888" y="670"/>
                  </a:cubicBezTo>
                  <a:cubicBezTo>
                    <a:pt x="2881" y="670"/>
                    <a:pt x="2875" y="676"/>
                    <a:pt x="2875" y="683"/>
                  </a:cubicBezTo>
                  <a:cubicBezTo>
                    <a:pt x="2875" y="690"/>
                    <a:pt x="2881" y="696"/>
                    <a:pt x="2888" y="696"/>
                  </a:cubicBezTo>
                  <a:close/>
                  <a:moveTo>
                    <a:pt x="2928" y="670"/>
                  </a:moveTo>
                  <a:cubicBezTo>
                    <a:pt x="2921" y="670"/>
                    <a:pt x="2915" y="676"/>
                    <a:pt x="2915" y="683"/>
                  </a:cubicBezTo>
                  <a:cubicBezTo>
                    <a:pt x="2915" y="690"/>
                    <a:pt x="2921" y="696"/>
                    <a:pt x="2928" y="696"/>
                  </a:cubicBezTo>
                  <a:cubicBezTo>
                    <a:pt x="2935" y="696"/>
                    <a:pt x="2940" y="690"/>
                    <a:pt x="2940" y="683"/>
                  </a:cubicBezTo>
                  <a:cubicBezTo>
                    <a:pt x="2940" y="676"/>
                    <a:pt x="2935" y="670"/>
                    <a:pt x="2928" y="670"/>
                  </a:cubicBezTo>
                  <a:close/>
                  <a:moveTo>
                    <a:pt x="2967" y="696"/>
                  </a:moveTo>
                  <a:cubicBezTo>
                    <a:pt x="2974" y="696"/>
                    <a:pt x="2980" y="690"/>
                    <a:pt x="2980" y="683"/>
                  </a:cubicBezTo>
                  <a:cubicBezTo>
                    <a:pt x="2980" y="676"/>
                    <a:pt x="2974" y="670"/>
                    <a:pt x="2967" y="670"/>
                  </a:cubicBezTo>
                  <a:cubicBezTo>
                    <a:pt x="2960" y="670"/>
                    <a:pt x="2954" y="676"/>
                    <a:pt x="2954" y="683"/>
                  </a:cubicBezTo>
                  <a:cubicBezTo>
                    <a:pt x="2954" y="690"/>
                    <a:pt x="2960" y="696"/>
                    <a:pt x="2967" y="696"/>
                  </a:cubicBezTo>
                  <a:close/>
                  <a:moveTo>
                    <a:pt x="3006" y="696"/>
                  </a:moveTo>
                  <a:cubicBezTo>
                    <a:pt x="3013" y="696"/>
                    <a:pt x="3019" y="690"/>
                    <a:pt x="3019" y="683"/>
                  </a:cubicBezTo>
                  <a:cubicBezTo>
                    <a:pt x="3019" y="676"/>
                    <a:pt x="3013" y="670"/>
                    <a:pt x="3006" y="670"/>
                  </a:cubicBezTo>
                  <a:cubicBezTo>
                    <a:pt x="2999" y="670"/>
                    <a:pt x="2994" y="676"/>
                    <a:pt x="2994" y="683"/>
                  </a:cubicBezTo>
                  <a:cubicBezTo>
                    <a:pt x="2994" y="690"/>
                    <a:pt x="2999" y="696"/>
                    <a:pt x="3006" y="696"/>
                  </a:cubicBezTo>
                  <a:close/>
                  <a:moveTo>
                    <a:pt x="483" y="735"/>
                  </a:moveTo>
                  <a:cubicBezTo>
                    <a:pt x="490" y="735"/>
                    <a:pt x="496" y="729"/>
                    <a:pt x="496" y="722"/>
                  </a:cubicBezTo>
                  <a:cubicBezTo>
                    <a:pt x="496" y="715"/>
                    <a:pt x="490" y="710"/>
                    <a:pt x="483" y="710"/>
                  </a:cubicBezTo>
                  <a:cubicBezTo>
                    <a:pt x="476" y="710"/>
                    <a:pt x="471" y="715"/>
                    <a:pt x="471" y="722"/>
                  </a:cubicBezTo>
                  <a:cubicBezTo>
                    <a:pt x="471" y="729"/>
                    <a:pt x="476" y="735"/>
                    <a:pt x="483" y="735"/>
                  </a:cubicBezTo>
                  <a:close/>
                  <a:moveTo>
                    <a:pt x="523" y="735"/>
                  </a:moveTo>
                  <a:cubicBezTo>
                    <a:pt x="530" y="735"/>
                    <a:pt x="535" y="729"/>
                    <a:pt x="535" y="722"/>
                  </a:cubicBezTo>
                  <a:cubicBezTo>
                    <a:pt x="535" y="715"/>
                    <a:pt x="530" y="710"/>
                    <a:pt x="523" y="710"/>
                  </a:cubicBezTo>
                  <a:cubicBezTo>
                    <a:pt x="516" y="710"/>
                    <a:pt x="510" y="715"/>
                    <a:pt x="510" y="722"/>
                  </a:cubicBezTo>
                  <a:cubicBezTo>
                    <a:pt x="510" y="729"/>
                    <a:pt x="516" y="735"/>
                    <a:pt x="523" y="735"/>
                  </a:cubicBezTo>
                  <a:close/>
                  <a:moveTo>
                    <a:pt x="562" y="735"/>
                  </a:moveTo>
                  <a:cubicBezTo>
                    <a:pt x="569" y="735"/>
                    <a:pt x="575" y="729"/>
                    <a:pt x="575" y="722"/>
                  </a:cubicBezTo>
                  <a:cubicBezTo>
                    <a:pt x="575" y="715"/>
                    <a:pt x="569" y="710"/>
                    <a:pt x="562" y="710"/>
                  </a:cubicBezTo>
                  <a:cubicBezTo>
                    <a:pt x="555" y="710"/>
                    <a:pt x="549" y="715"/>
                    <a:pt x="549" y="722"/>
                  </a:cubicBezTo>
                  <a:cubicBezTo>
                    <a:pt x="549" y="729"/>
                    <a:pt x="555" y="735"/>
                    <a:pt x="562" y="735"/>
                  </a:cubicBezTo>
                  <a:close/>
                  <a:moveTo>
                    <a:pt x="602" y="735"/>
                  </a:moveTo>
                  <a:cubicBezTo>
                    <a:pt x="609" y="735"/>
                    <a:pt x="614" y="729"/>
                    <a:pt x="614" y="722"/>
                  </a:cubicBezTo>
                  <a:cubicBezTo>
                    <a:pt x="614" y="715"/>
                    <a:pt x="609" y="710"/>
                    <a:pt x="602" y="710"/>
                  </a:cubicBezTo>
                  <a:cubicBezTo>
                    <a:pt x="595" y="710"/>
                    <a:pt x="589" y="715"/>
                    <a:pt x="589" y="722"/>
                  </a:cubicBezTo>
                  <a:cubicBezTo>
                    <a:pt x="589" y="729"/>
                    <a:pt x="595" y="735"/>
                    <a:pt x="602" y="735"/>
                  </a:cubicBezTo>
                  <a:close/>
                  <a:moveTo>
                    <a:pt x="641" y="735"/>
                  </a:moveTo>
                  <a:cubicBezTo>
                    <a:pt x="648" y="735"/>
                    <a:pt x="654" y="729"/>
                    <a:pt x="654" y="722"/>
                  </a:cubicBezTo>
                  <a:cubicBezTo>
                    <a:pt x="654" y="715"/>
                    <a:pt x="648" y="710"/>
                    <a:pt x="641" y="710"/>
                  </a:cubicBezTo>
                  <a:cubicBezTo>
                    <a:pt x="634" y="710"/>
                    <a:pt x="628" y="715"/>
                    <a:pt x="628" y="722"/>
                  </a:cubicBezTo>
                  <a:cubicBezTo>
                    <a:pt x="628" y="729"/>
                    <a:pt x="634" y="735"/>
                    <a:pt x="641" y="735"/>
                  </a:cubicBezTo>
                  <a:close/>
                  <a:moveTo>
                    <a:pt x="680" y="735"/>
                  </a:moveTo>
                  <a:cubicBezTo>
                    <a:pt x="687" y="735"/>
                    <a:pt x="693" y="729"/>
                    <a:pt x="693" y="722"/>
                  </a:cubicBezTo>
                  <a:cubicBezTo>
                    <a:pt x="693" y="715"/>
                    <a:pt x="687" y="710"/>
                    <a:pt x="680" y="710"/>
                  </a:cubicBezTo>
                  <a:cubicBezTo>
                    <a:pt x="673" y="710"/>
                    <a:pt x="668" y="715"/>
                    <a:pt x="668" y="722"/>
                  </a:cubicBezTo>
                  <a:cubicBezTo>
                    <a:pt x="668" y="729"/>
                    <a:pt x="673" y="735"/>
                    <a:pt x="680" y="735"/>
                  </a:cubicBezTo>
                  <a:close/>
                  <a:moveTo>
                    <a:pt x="720" y="735"/>
                  </a:moveTo>
                  <a:cubicBezTo>
                    <a:pt x="727" y="735"/>
                    <a:pt x="733" y="729"/>
                    <a:pt x="733" y="722"/>
                  </a:cubicBezTo>
                  <a:cubicBezTo>
                    <a:pt x="733" y="715"/>
                    <a:pt x="727" y="710"/>
                    <a:pt x="720" y="710"/>
                  </a:cubicBezTo>
                  <a:cubicBezTo>
                    <a:pt x="713" y="710"/>
                    <a:pt x="707" y="715"/>
                    <a:pt x="707" y="722"/>
                  </a:cubicBezTo>
                  <a:cubicBezTo>
                    <a:pt x="707" y="729"/>
                    <a:pt x="713" y="735"/>
                    <a:pt x="720" y="735"/>
                  </a:cubicBezTo>
                  <a:close/>
                  <a:moveTo>
                    <a:pt x="759" y="735"/>
                  </a:moveTo>
                  <a:cubicBezTo>
                    <a:pt x="766" y="735"/>
                    <a:pt x="772" y="729"/>
                    <a:pt x="772" y="722"/>
                  </a:cubicBezTo>
                  <a:cubicBezTo>
                    <a:pt x="772" y="715"/>
                    <a:pt x="766" y="710"/>
                    <a:pt x="759" y="710"/>
                  </a:cubicBezTo>
                  <a:cubicBezTo>
                    <a:pt x="752" y="710"/>
                    <a:pt x="747" y="715"/>
                    <a:pt x="747" y="722"/>
                  </a:cubicBezTo>
                  <a:cubicBezTo>
                    <a:pt x="747" y="729"/>
                    <a:pt x="752" y="735"/>
                    <a:pt x="759" y="735"/>
                  </a:cubicBezTo>
                  <a:close/>
                  <a:moveTo>
                    <a:pt x="799" y="735"/>
                  </a:moveTo>
                  <a:cubicBezTo>
                    <a:pt x="806" y="735"/>
                    <a:pt x="811" y="729"/>
                    <a:pt x="811" y="722"/>
                  </a:cubicBezTo>
                  <a:cubicBezTo>
                    <a:pt x="811" y="715"/>
                    <a:pt x="806" y="710"/>
                    <a:pt x="799" y="710"/>
                  </a:cubicBezTo>
                  <a:cubicBezTo>
                    <a:pt x="792" y="710"/>
                    <a:pt x="786" y="715"/>
                    <a:pt x="786" y="722"/>
                  </a:cubicBezTo>
                  <a:cubicBezTo>
                    <a:pt x="786" y="729"/>
                    <a:pt x="792" y="735"/>
                    <a:pt x="799" y="735"/>
                  </a:cubicBezTo>
                  <a:close/>
                  <a:moveTo>
                    <a:pt x="838" y="735"/>
                  </a:moveTo>
                  <a:cubicBezTo>
                    <a:pt x="845" y="735"/>
                    <a:pt x="851" y="729"/>
                    <a:pt x="851" y="722"/>
                  </a:cubicBezTo>
                  <a:cubicBezTo>
                    <a:pt x="851" y="715"/>
                    <a:pt x="845" y="710"/>
                    <a:pt x="838" y="710"/>
                  </a:cubicBezTo>
                  <a:cubicBezTo>
                    <a:pt x="831" y="710"/>
                    <a:pt x="825" y="715"/>
                    <a:pt x="825" y="722"/>
                  </a:cubicBezTo>
                  <a:cubicBezTo>
                    <a:pt x="825" y="729"/>
                    <a:pt x="831" y="735"/>
                    <a:pt x="838" y="735"/>
                  </a:cubicBezTo>
                  <a:close/>
                  <a:moveTo>
                    <a:pt x="878" y="735"/>
                  </a:moveTo>
                  <a:cubicBezTo>
                    <a:pt x="885" y="735"/>
                    <a:pt x="890" y="729"/>
                    <a:pt x="890" y="722"/>
                  </a:cubicBezTo>
                  <a:cubicBezTo>
                    <a:pt x="890" y="715"/>
                    <a:pt x="885" y="710"/>
                    <a:pt x="878" y="710"/>
                  </a:cubicBezTo>
                  <a:cubicBezTo>
                    <a:pt x="871" y="710"/>
                    <a:pt x="865" y="715"/>
                    <a:pt x="865" y="722"/>
                  </a:cubicBezTo>
                  <a:cubicBezTo>
                    <a:pt x="865" y="729"/>
                    <a:pt x="871" y="735"/>
                    <a:pt x="878" y="735"/>
                  </a:cubicBezTo>
                  <a:close/>
                  <a:moveTo>
                    <a:pt x="1627" y="735"/>
                  </a:moveTo>
                  <a:cubicBezTo>
                    <a:pt x="1634" y="735"/>
                    <a:pt x="1639" y="729"/>
                    <a:pt x="1639" y="722"/>
                  </a:cubicBezTo>
                  <a:cubicBezTo>
                    <a:pt x="1639" y="715"/>
                    <a:pt x="1634" y="710"/>
                    <a:pt x="1627" y="710"/>
                  </a:cubicBezTo>
                  <a:cubicBezTo>
                    <a:pt x="1620" y="710"/>
                    <a:pt x="1614" y="715"/>
                    <a:pt x="1614" y="722"/>
                  </a:cubicBezTo>
                  <a:cubicBezTo>
                    <a:pt x="1614" y="729"/>
                    <a:pt x="1620" y="735"/>
                    <a:pt x="1627" y="735"/>
                  </a:cubicBezTo>
                  <a:close/>
                  <a:moveTo>
                    <a:pt x="1666" y="735"/>
                  </a:moveTo>
                  <a:cubicBezTo>
                    <a:pt x="1673" y="735"/>
                    <a:pt x="1679" y="729"/>
                    <a:pt x="1679" y="722"/>
                  </a:cubicBezTo>
                  <a:cubicBezTo>
                    <a:pt x="1679" y="715"/>
                    <a:pt x="1673" y="710"/>
                    <a:pt x="1666" y="710"/>
                  </a:cubicBezTo>
                  <a:cubicBezTo>
                    <a:pt x="1659" y="710"/>
                    <a:pt x="1653" y="715"/>
                    <a:pt x="1653" y="722"/>
                  </a:cubicBezTo>
                  <a:cubicBezTo>
                    <a:pt x="1653" y="729"/>
                    <a:pt x="1659" y="735"/>
                    <a:pt x="1666" y="735"/>
                  </a:cubicBezTo>
                  <a:close/>
                  <a:moveTo>
                    <a:pt x="1907" y="722"/>
                  </a:moveTo>
                  <a:cubicBezTo>
                    <a:pt x="1907" y="720"/>
                    <a:pt x="1905" y="718"/>
                    <a:pt x="1903" y="718"/>
                  </a:cubicBezTo>
                  <a:cubicBezTo>
                    <a:pt x="1900" y="718"/>
                    <a:pt x="1898" y="720"/>
                    <a:pt x="1898" y="722"/>
                  </a:cubicBezTo>
                  <a:cubicBezTo>
                    <a:pt x="1898" y="725"/>
                    <a:pt x="1900" y="726"/>
                    <a:pt x="1903" y="726"/>
                  </a:cubicBezTo>
                  <a:cubicBezTo>
                    <a:pt x="1905" y="726"/>
                    <a:pt x="1907" y="725"/>
                    <a:pt x="1907" y="722"/>
                  </a:cubicBezTo>
                  <a:close/>
                  <a:moveTo>
                    <a:pt x="1942" y="735"/>
                  </a:moveTo>
                  <a:cubicBezTo>
                    <a:pt x="1949" y="735"/>
                    <a:pt x="1955" y="729"/>
                    <a:pt x="1955" y="722"/>
                  </a:cubicBezTo>
                  <a:cubicBezTo>
                    <a:pt x="1955" y="715"/>
                    <a:pt x="1949" y="710"/>
                    <a:pt x="1942" y="710"/>
                  </a:cubicBezTo>
                  <a:cubicBezTo>
                    <a:pt x="1935" y="710"/>
                    <a:pt x="1929" y="715"/>
                    <a:pt x="1929" y="722"/>
                  </a:cubicBezTo>
                  <a:cubicBezTo>
                    <a:pt x="1929" y="729"/>
                    <a:pt x="1935" y="735"/>
                    <a:pt x="1942" y="735"/>
                  </a:cubicBezTo>
                  <a:close/>
                  <a:moveTo>
                    <a:pt x="1981" y="735"/>
                  </a:moveTo>
                  <a:cubicBezTo>
                    <a:pt x="1988" y="735"/>
                    <a:pt x="1994" y="729"/>
                    <a:pt x="1994" y="722"/>
                  </a:cubicBezTo>
                  <a:cubicBezTo>
                    <a:pt x="1994" y="715"/>
                    <a:pt x="1988" y="710"/>
                    <a:pt x="1981" y="710"/>
                  </a:cubicBezTo>
                  <a:cubicBezTo>
                    <a:pt x="1974" y="710"/>
                    <a:pt x="1969" y="715"/>
                    <a:pt x="1969" y="722"/>
                  </a:cubicBezTo>
                  <a:cubicBezTo>
                    <a:pt x="1969" y="729"/>
                    <a:pt x="1974" y="735"/>
                    <a:pt x="1981" y="735"/>
                  </a:cubicBezTo>
                  <a:close/>
                  <a:moveTo>
                    <a:pt x="2021" y="735"/>
                  </a:moveTo>
                  <a:cubicBezTo>
                    <a:pt x="2028" y="735"/>
                    <a:pt x="2034" y="729"/>
                    <a:pt x="2034" y="722"/>
                  </a:cubicBezTo>
                  <a:cubicBezTo>
                    <a:pt x="2034" y="715"/>
                    <a:pt x="2028" y="710"/>
                    <a:pt x="2021" y="710"/>
                  </a:cubicBezTo>
                  <a:cubicBezTo>
                    <a:pt x="2014" y="710"/>
                    <a:pt x="2008" y="715"/>
                    <a:pt x="2008" y="722"/>
                  </a:cubicBezTo>
                  <a:cubicBezTo>
                    <a:pt x="2008" y="729"/>
                    <a:pt x="2014" y="735"/>
                    <a:pt x="2021" y="735"/>
                  </a:cubicBezTo>
                  <a:close/>
                  <a:moveTo>
                    <a:pt x="2060" y="735"/>
                  </a:moveTo>
                  <a:cubicBezTo>
                    <a:pt x="2067" y="735"/>
                    <a:pt x="2073" y="729"/>
                    <a:pt x="2073" y="722"/>
                  </a:cubicBezTo>
                  <a:cubicBezTo>
                    <a:pt x="2073" y="715"/>
                    <a:pt x="2067" y="710"/>
                    <a:pt x="2060" y="710"/>
                  </a:cubicBezTo>
                  <a:cubicBezTo>
                    <a:pt x="2053" y="710"/>
                    <a:pt x="2048" y="715"/>
                    <a:pt x="2048" y="722"/>
                  </a:cubicBezTo>
                  <a:cubicBezTo>
                    <a:pt x="2048" y="729"/>
                    <a:pt x="2053" y="735"/>
                    <a:pt x="2060" y="735"/>
                  </a:cubicBezTo>
                  <a:close/>
                  <a:moveTo>
                    <a:pt x="2100" y="735"/>
                  </a:moveTo>
                  <a:cubicBezTo>
                    <a:pt x="2107" y="735"/>
                    <a:pt x="2112" y="729"/>
                    <a:pt x="2112" y="722"/>
                  </a:cubicBezTo>
                  <a:cubicBezTo>
                    <a:pt x="2112" y="715"/>
                    <a:pt x="2107" y="710"/>
                    <a:pt x="2100" y="710"/>
                  </a:cubicBezTo>
                  <a:cubicBezTo>
                    <a:pt x="2093" y="710"/>
                    <a:pt x="2087" y="715"/>
                    <a:pt x="2087" y="722"/>
                  </a:cubicBezTo>
                  <a:cubicBezTo>
                    <a:pt x="2087" y="729"/>
                    <a:pt x="2093" y="735"/>
                    <a:pt x="2100" y="735"/>
                  </a:cubicBezTo>
                  <a:close/>
                  <a:moveTo>
                    <a:pt x="2139" y="735"/>
                  </a:moveTo>
                  <a:cubicBezTo>
                    <a:pt x="2146" y="735"/>
                    <a:pt x="2152" y="729"/>
                    <a:pt x="2152" y="722"/>
                  </a:cubicBezTo>
                  <a:cubicBezTo>
                    <a:pt x="2152" y="715"/>
                    <a:pt x="2146" y="710"/>
                    <a:pt x="2139" y="710"/>
                  </a:cubicBezTo>
                  <a:cubicBezTo>
                    <a:pt x="2132" y="710"/>
                    <a:pt x="2126" y="715"/>
                    <a:pt x="2126" y="722"/>
                  </a:cubicBezTo>
                  <a:cubicBezTo>
                    <a:pt x="2126" y="729"/>
                    <a:pt x="2132" y="735"/>
                    <a:pt x="2139" y="735"/>
                  </a:cubicBezTo>
                  <a:close/>
                  <a:moveTo>
                    <a:pt x="2179" y="735"/>
                  </a:moveTo>
                  <a:cubicBezTo>
                    <a:pt x="2186" y="735"/>
                    <a:pt x="2191" y="729"/>
                    <a:pt x="2191" y="722"/>
                  </a:cubicBezTo>
                  <a:cubicBezTo>
                    <a:pt x="2191" y="715"/>
                    <a:pt x="2186" y="710"/>
                    <a:pt x="2179" y="710"/>
                  </a:cubicBezTo>
                  <a:cubicBezTo>
                    <a:pt x="2172" y="710"/>
                    <a:pt x="2166" y="715"/>
                    <a:pt x="2166" y="722"/>
                  </a:cubicBezTo>
                  <a:cubicBezTo>
                    <a:pt x="2166" y="729"/>
                    <a:pt x="2172" y="735"/>
                    <a:pt x="2179" y="735"/>
                  </a:cubicBezTo>
                  <a:close/>
                  <a:moveTo>
                    <a:pt x="2257" y="735"/>
                  </a:moveTo>
                  <a:cubicBezTo>
                    <a:pt x="2264" y="735"/>
                    <a:pt x="2270" y="729"/>
                    <a:pt x="2270" y="722"/>
                  </a:cubicBezTo>
                  <a:cubicBezTo>
                    <a:pt x="2270" y="715"/>
                    <a:pt x="2264" y="710"/>
                    <a:pt x="2257" y="710"/>
                  </a:cubicBezTo>
                  <a:cubicBezTo>
                    <a:pt x="2250" y="710"/>
                    <a:pt x="2245" y="715"/>
                    <a:pt x="2245" y="722"/>
                  </a:cubicBezTo>
                  <a:cubicBezTo>
                    <a:pt x="2245" y="729"/>
                    <a:pt x="2250" y="735"/>
                    <a:pt x="2257" y="735"/>
                  </a:cubicBezTo>
                  <a:close/>
                  <a:moveTo>
                    <a:pt x="2297" y="735"/>
                  </a:moveTo>
                  <a:cubicBezTo>
                    <a:pt x="2304" y="735"/>
                    <a:pt x="2310" y="729"/>
                    <a:pt x="2310" y="722"/>
                  </a:cubicBezTo>
                  <a:cubicBezTo>
                    <a:pt x="2310" y="715"/>
                    <a:pt x="2304" y="710"/>
                    <a:pt x="2297" y="710"/>
                  </a:cubicBezTo>
                  <a:cubicBezTo>
                    <a:pt x="2290" y="710"/>
                    <a:pt x="2284" y="715"/>
                    <a:pt x="2284" y="722"/>
                  </a:cubicBezTo>
                  <a:cubicBezTo>
                    <a:pt x="2284" y="729"/>
                    <a:pt x="2290" y="735"/>
                    <a:pt x="2297" y="735"/>
                  </a:cubicBezTo>
                  <a:close/>
                  <a:moveTo>
                    <a:pt x="2336" y="735"/>
                  </a:moveTo>
                  <a:cubicBezTo>
                    <a:pt x="2343" y="735"/>
                    <a:pt x="2349" y="729"/>
                    <a:pt x="2349" y="722"/>
                  </a:cubicBezTo>
                  <a:cubicBezTo>
                    <a:pt x="2349" y="715"/>
                    <a:pt x="2343" y="710"/>
                    <a:pt x="2336" y="710"/>
                  </a:cubicBezTo>
                  <a:cubicBezTo>
                    <a:pt x="2329" y="710"/>
                    <a:pt x="2323" y="715"/>
                    <a:pt x="2323" y="722"/>
                  </a:cubicBezTo>
                  <a:cubicBezTo>
                    <a:pt x="2323" y="729"/>
                    <a:pt x="2329" y="735"/>
                    <a:pt x="2336" y="735"/>
                  </a:cubicBezTo>
                  <a:close/>
                  <a:moveTo>
                    <a:pt x="2376" y="735"/>
                  </a:moveTo>
                  <a:cubicBezTo>
                    <a:pt x="2383" y="735"/>
                    <a:pt x="2388" y="729"/>
                    <a:pt x="2388" y="722"/>
                  </a:cubicBezTo>
                  <a:cubicBezTo>
                    <a:pt x="2388" y="715"/>
                    <a:pt x="2383" y="710"/>
                    <a:pt x="2376" y="710"/>
                  </a:cubicBezTo>
                  <a:cubicBezTo>
                    <a:pt x="2369" y="710"/>
                    <a:pt x="2363" y="715"/>
                    <a:pt x="2363" y="722"/>
                  </a:cubicBezTo>
                  <a:cubicBezTo>
                    <a:pt x="2363" y="729"/>
                    <a:pt x="2369" y="735"/>
                    <a:pt x="2376" y="735"/>
                  </a:cubicBezTo>
                  <a:close/>
                  <a:moveTo>
                    <a:pt x="2415" y="735"/>
                  </a:moveTo>
                  <a:cubicBezTo>
                    <a:pt x="2422" y="735"/>
                    <a:pt x="2428" y="729"/>
                    <a:pt x="2428" y="722"/>
                  </a:cubicBezTo>
                  <a:cubicBezTo>
                    <a:pt x="2428" y="715"/>
                    <a:pt x="2422" y="710"/>
                    <a:pt x="2415" y="710"/>
                  </a:cubicBezTo>
                  <a:cubicBezTo>
                    <a:pt x="2408" y="710"/>
                    <a:pt x="2402" y="715"/>
                    <a:pt x="2402" y="722"/>
                  </a:cubicBezTo>
                  <a:cubicBezTo>
                    <a:pt x="2402" y="729"/>
                    <a:pt x="2408" y="735"/>
                    <a:pt x="2415" y="735"/>
                  </a:cubicBezTo>
                  <a:close/>
                  <a:moveTo>
                    <a:pt x="2455" y="735"/>
                  </a:moveTo>
                  <a:cubicBezTo>
                    <a:pt x="2462" y="735"/>
                    <a:pt x="2467" y="729"/>
                    <a:pt x="2467" y="722"/>
                  </a:cubicBezTo>
                  <a:cubicBezTo>
                    <a:pt x="2467" y="715"/>
                    <a:pt x="2462" y="710"/>
                    <a:pt x="2455" y="710"/>
                  </a:cubicBezTo>
                  <a:cubicBezTo>
                    <a:pt x="2447" y="710"/>
                    <a:pt x="2442" y="715"/>
                    <a:pt x="2442" y="722"/>
                  </a:cubicBezTo>
                  <a:cubicBezTo>
                    <a:pt x="2442" y="729"/>
                    <a:pt x="2447" y="735"/>
                    <a:pt x="2455" y="735"/>
                  </a:cubicBezTo>
                  <a:close/>
                  <a:moveTo>
                    <a:pt x="2494" y="735"/>
                  </a:moveTo>
                  <a:cubicBezTo>
                    <a:pt x="2501" y="735"/>
                    <a:pt x="2507" y="729"/>
                    <a:pt x="2507" y="722"/>
                  </a:cubicBezTo>
                  <a:cubicBezTo>
                    <a:pt x="2507" y="715"/>
                    <a:pt x="2501" y="710"/>
                    <a:pt x="2494" y="710"/>
                  </a:cubicBezTo>
                  <a:cubicBezTo>
                    <a:pt x="2487" y="710"/>
                    <a:pt x="2481" y="715"/>
                    <a:pt x="2481" y="722"/>
                  </a:cubicBezTo>
                  <a:cubicBezTo>
                    <a:pt x="2481" y="729"/>
                    <a:pt x="2487" y="735"/>
                    <a:pt x="2494" y="735"/>
                  </a:cubicBezTo>
                  <a:close/>
                  <a:moveTo>
                    <a:pt x="2533" y="735"/>
                  </a:moveTo>
                  <a:cubicBezTo>
                    <a:pt x="2540" y="735"/>
                    <a:pt x="2546" y="729"/>
                    <a:pt x="2546" y="722"/>
                  </a:cubicBezTo>
                  <a:cubicBezTo>
                    <a:pt x="2546" y="715"/>
                    <a:pt x="2540" y="710"/>
                    <a:pt x="2533" y="710"/>
                  </a:cubicBezTo>
                  <a:cubicBezTo>
                    <a:pt x="2526" y="710"/>
                    <a:pt x="2521" y="715"/>
                    <a:pt x="2521" y="722"/>
                  </a:cubicBezTo>
                  <a:cubicBezTo>
                    <a:pt x="2521" y="729"/>
                    <a:pt x="2526" y="735"/>
                    <a:pt x="2533" y="735"/>
                  </a:cubicBezTo>
                  <a:close/>
                  <a:moveTo>
                    <a:pt x="2573" y="735"/>
                  </a:moveTo>
                  <a:cubicBezTo>
                    <a:pt x="2580" y="735"/>
                    <a:pt x="2586" y="729"/>
                    <a:pt x="2586" y="722"/>
                  </a:cubicBezTo>
                  <a:cubicBezTo>
                    <a:pt x="2586" y="715"/>
                    <a:pt x="2580" y="710"/>
                    <a:pt x="2573" y="710"/>
                  </a:cubicBezTo>
                  <a:cubicBezTo>
                    <a:pt x="2566" y="710"/>
                    <a:pt x="2560" y="715"/>
                    <a:pt x="2560" y="722"/>
                  </a:cubicBezTo>
                  <a:cubicBezTo>
                    <a:pt x="2560" y="729"/>
                    <a:pt x="2566" y="735"/>
                    <a:pt x="2573" y="735"/>
                  </a:cubicBezTo>
                  <a:close/>
                  <a:moveTo>
                    <a:pt x="2612" y="735"/>
                  </a:moveTo>
                  <a:cubicBezTo>
                    <a:pt x="2619" y="735"/>
                    <a:pt x="2625" y="729"/>
                    <a:pt x="2625" y="722"/>
                  </a:cubicBezTo>
                  <a:cubicBezTo>
                    <a:pt x="2625" y="715"/>
                    <a:pt x="2619" y="710"/>
                    <a:pt x="2612" y="710"/>
                  </a:cubicBezTo>
                  <a:cubicBezTo>
                    <a:pt x="2605" y="710"/>
                    <a:pt x="2599" y="715"/>
                    <a:pt x="2599" y="722"/>
                  </a:cubicBezTo>
                  <a:cubicBezTo>
                    <a:pt x="2599" y="729"/>
                    <a:pt x="2605" y="735"/>
                    <a:pt x="2612" y="735"/>
                  </a:cubicBezTo>
                  <a:close/>
                  <a:moveTo>
                    <a:pt x="2652" y="735"/>
                  </a:moveTo>
                  <a:cubicBezTo>
                    <a:pt x="2659" y="735"/>
                    <a:pt x="2664" y="729"/>
                    <a:pt x="2664" y="722"/>
                  </a:cubicBezTo>
                  <a:cubicBezTo>
                    <a:pt x="2664" y="715"/>
                    <a:pt x="2659" y="710"/>
                    <a:pt x="2652" y="710"/>
                  </a:cubicBezTo>
                  <a:cubicBezTo>
                    <a:pt x="2645" y="710"/>
                    <a:pt x="2639" y="715"/>
                    <a:pt x="2639" y="722"/>
                  </a:cubicBezTo>
                  <a:cubicBezTo>
                    <a:pt x="2639" y="729"/>
                    <a:pt x="2645" y="735"/>
                    <a:pt x="2652" y="735"/>
                  </a:cubicBezTo>
                  <a:close/>
                  <a:moveTo>
                    <a:pt x="2691" y="735"/>
                  </a:moveTo>
                  <a:cubicBezTo>
                    <a:pt x="2698" y="735"/>
                    <a:pt x="2704" y="729"/>
                    <a:pt x="2704" y="722"/>
                  </a:cubicBezTo>
                  <a:cubicBezTo>
                    <a:pt x="2704" y="715"/>
                    <a:pt x="2698" y="710"/>
                    <a:pt x="2691" y="710"/>
                  </a:cubicBezTo>
                  <a:cubicBezTo>
                    <a:pt x="2684" y="710"/>
                    <a:pt x="2678" y="715"/>
                    <a:pt x="2678" y="722"/>
                  </a:cubicBezTo>
                  <a:cubicBezTo>
                    <a:pt x="2678" y="729"/>
                    <a:pt x="2684" y="735"/>
                    <a:pt x="2691" y="735"/>
                  </a:cubicBezTo>
                  <a:close/>
                  <a:moveTo>
                    <a:pt x="2730" y="735"/>
                  </a:moveTo>
                  <a:cubicBezTo>
                    <a:pt x="2738" y="735"/>
                    <a:pt x="2743" y="729"/>
                    <a:pt x="2743" y="722"/>
                  </a:cubicBezTo>
                  <a:cubicBezTo>
                    <a:pt x="2743" y="715"/>
                    <a:pt x="2738" y="710"/>
                    <a:pt x="2730" y="710"/>
                  </a:cubicBezTo>
                  <a:cubicBezTo>
                    <a:pt x="2723" y="710"/>
                    <a:pt x="2718" y="715"/>
                    <a:pt x="2718" y="722"/>
                  </a:cubicBezTo>
                  <a:cubicBezTo>
                    <a:pt x="2718" y="729"/>
                    <a:pt x="2723" y="735"/>
                    <a:pt x="2730" y="735"/>
                  </a:cubicBezTo>
                  <a:close/>
                  <a:moveTo>
                    <a:pt x="2770" y="735"/>
                  </a:moveTo>
                  <a:cubicBezTo>
                    <a:pt x="2777" y="735"/>
                    <a:pt x="2783" y="729"/>
                    <a:pt x="2783" y="722"/>
                  </a:cubicBezTo>
                  <a:cubicBezTo>
                    <a:pt x="2783" y="715"/>
                    <a:pt x="2777" y="710"/>
                    <a:pt x="2770" y="710"/>
                  </a:cubicBezTo>
                  <a:cubicBezTo>
                    <a:pt x="2763" y="710"/>
                    <a:pt x="2757" y="715"/>
                    <a:pt x="2757" y="722"/>
                  </a:cubicBezTo>
                  <a:cubicBezTo>
                    <a:pt x="2757" y="729"/>
                    <a:pt x="2763" y="735"/>
                    <a:pt x="2770" y="735"/>
                  </a:cubicBezTo>
                  <a:close/>
                  <a:moveTo>
                    <a:pt x="2809" y="735"/>
                  </a:moveTo>
                  <a:cubicBezTo>
                    <a:pt x="2816" y="735"/>
                    <a:pt x="2822" y="729"/>
                    <a:pt x="2822" y="722"/>
                  </a:cubicBezTo>
                  <a:cubicBezTo>
                    <a:pt x="2822" y="715"/>
                    <a:pt x="2816" y="710"/>
                    <a:pt x="2809" y="710"/>
                  </a:cubicBezTo>
                  <a:cubicBezTo>
                    <a:pt x="2802" y="710"/>
                    <a:pt x="2797" y="715"/>
                    <a:pt x="2797" y="722"/>
                  </a:cubicBezTo>
                  <a:cubicBezTo>
                    <a:pt x="2797" y="729"/>
                    <a:pt x="2802" y="735"/>
                    <a:pt x="2809" y="735"/>
                  </a:cubicBezTo>
                  <a:close/>
                  <a:moveTo>
                    <a:pt x="2849" y="735"/>
                  </a:moveTo>
                  <a:cubicBezTo>
                    <a:pt x="2856" y="735"/>
                    <a:pt x="2862" y="729"/>
                    <a:pt x="2862" y="722"/>
                  </a:cubicBezTo>
                  <a:cubicBezTo>
                    <a:pt x="2862" y="715"/>
                    <a:pt x="2856" y="710"/>
                    <a:pt x="2849" y="710"/>
                  </a:cubicBezTo>
                  <a:cubicBezTo>
                    <a:pt x="2842" y="710"/>
                    <a:pt x="2836" y="715"/>
                    <a:pt x="2836" y="722"/>
                  </a:cubicBezTo>
                  <a:cubicBezTo>
                    <a:pt x="2836" y="729"/>
                    <a:pt x="2842" y="735"/>
                    <a:pt x="2849" y="735"/>
                  </a:cubicBezTo>
                  <a:close/>
                  <a:moveTo>
                    <a:pt x="2888" y="735"/>
                  </a:moveTo>
                  <a:cubicBezTo>
                    <a:pt x="2895" y="735"/>
                    <a:pt x="2901" y="729"/>
                    <a:pt x="2901" y="722"/>
                  </a:cubicBezTo>
                  <a:cubicBezTo>
                    <a:pt x="2901" y="715"/>
                    <a:pt x="2895" y="710"/>
                    <a:pt x="2888" y="710"/>
                  </a:cubicBezTo>
                  <a:cubicBezTo>
                    <a:pt x="2881" y="710"/>
                    <a:pt x="2875" y="715"/>
                    <a:pt x="2875" y="722"/>
                  </a:cubicBezTo>
                  <a:cubicBezTo>
                    <a:pt x="2875" y="729"/>
                    <a:pt x="2881" y="735"/>
                    <a:pt x="2888" y="735"/>
                  </a:cubicBezTo>
                  <a:close/>
                  <a:moveTo>
                    <a:pt x="2967" y="735"/>
                  </a:moveTo>
                  <a:cubicBezTo>
                    <a:pt x="2974" y="735"/>
                    <a:pt x="2980" y="729"/>
                    <a:pt x="2980" y="722"/>
                  </a:cubicBezTo>
                  <a:cubicBezTo>
                    <a:pt x="2980" y="715"/>
                    <a:pt x="2974" y="710"/>
                    <a:pt x="2967" y="710"/>
                  </a:cubicBezTo>
                  <a:cubicBezTo>
                    <a:pt x="2960" y="710"/>
                    <a:pt x="2954" y="715"/>
                    <a:pt x="2954" y="722"/>
                  </a:cubicBezTo>
                  <a:cubicBezTo>
                    <a:pt x="2954" y="729"/>
                    <a:pt x="2960" y="735"/>
                    <a:pt x="2967" y="735"/>
                  </a:cubicBezTo>
                  <a:close/>
                  <a:moveTo>
                    <a:pt x="3125" y="735"/>
                  </a:moveTo>
                  <a:cubicBezTo>
                    <a:pt x="3132" y="735"/>
                    <a:pt x="3137" y="729"/>
                    <a:pt x="3137" y="722"/>
                  </a:cubicBezTo>
                  <a:cubicBezTo>
                    <a:pt x="3137" y="715"/>
                    <a:pt x="3132" y="710"/>
                    <a:pt x="3125" y="710"/>
                  </a:cubicBezTo>
                  <a:cubicBezTo>
                    <a:pt x="3118" y="710"/>
                    <a:pt x="3112" y="715"/>
                    <a:pt x="3112" y="722"/>
                  </a:cubicBezTo>
                  <a:cubicBezTo>
                    <a:pt x="3112" y="729"/>
                    <a:pt x="3118" y="735"/>
                    <a:pt x="3125" y="735"/>
                  </a:cubicBezTo>
                  <a:close/>
                  <a:moveTo>
                    <a:pt x="483" y="749"/>
                  </a:moveTo>
                  <a:cubicBezTo>
                    <a:pt x="476" y="749"/>
                    <a:pt x="471" y="755"/>
                    <a:pt x="471" y="762"/>
                  </a:cubicBezTo>
                  <a:cubicBezTo>
                    <a:pt x="471" y="769"/>
                    <a:pt x="476" y="774"/>
                    <a:pt x="483" y="774"/>
                  </a:cubicBezTo>
                  <a:cubicBezTo>
                    <a:pt x="490" y="774"/>
                    <a:pt x="496" y="769"/>
                    <a:pt x="496" y="762"/>
                  </a:cubicBezTo>
                  <a:cubicBezTo>
                    <a:pt x="496" y="755"/>
                    <a:pt x="490" y="749"/>
                    <a:pt x="483" y="749"/>
                  </a:cubicBezTo>
                  <a:close/>
                  <a:moveTo>
                    <a:pt x="523" y="774"/>
                  </a:moveTo>
                  <a:cubicBezTo>
                    <a:pt x="530" y="774"/>
                    <a:pt x="535" y="769"/>
                    <a:pt x="535" y="762"/>
                  </a:cubicBezTo>
                  <a:cubicBezTo>
                    <a:pt x="535" y="755"/>
                    <a:pt x="530" y="749"/>
                    <a:pt x="523" y="749"/>
                  </a:cubicBezTo>
                  <a:cubicBezTo>
                    <a:pt x="516" y="749"/>
                    <a:pt x="510" y="755"/>
                    <a:pt x="510" y="762"/>
                  </a:cubicBezTo>
                  <a:cubicBezTo>
                    <a:pt x="510" y="769"/>
                    <a:pt x="516" y="774"/>
                    <a:pt x="523" y="774"/>
                  </a:cubicBezTo>
                  <a:close/>
                  <a:moveTo>
                    <a:pt x="562" y="774"/>
                  </a:moveTo>
                  <a:cubicBezTo>
                    <a:pt x="569" y="774"/>
                    <a:pt x="575" y="769"/>
                    <a:pt x="575" y="762"/>
                  </a:cubicBezTo>
                  <a:cubicBezTo>
                    <a:pt x="575" y="755"/>
                    <a:pt x="569" y="749"/>
                    <a:pt x="562" y="749"/>
                  </a:cubicBezTo>
                  <a:cubicBezTo>
                    <a:pt x="555" y="749"/>
                    <a:pt x="549" y="755"/>
                    <a:pt x="549" y="762"/>
                  </a:cubicBezTo>
                  <a:cubicBezTo>
                    <a:pt x="549" y="769"/>
                    <a:pt x="555" y="774"/>
                    <a:pt x="562" y="774"/>
                  </a:cubicBezTo>
                  <a:close/>
                  <a:moveTo>
                    <a:pt x="602" y="774"/>
                  </a:moveTo>
                  <a:cubicBezTo>
                    <a:pt x="609" y="774"/>
                    <a:pt x="614" y="769"/>
                    <a:pt x="614" y="762"/>
                  </a:cubicBezTo>
                  <a:cubicBezTo>
                    <a:pt x="614" y="755"/>
                    <a:pt x="609" y="749"/>
                    <a:pt x="602" y="749"/>
                  </a:cubicBezTo>
                  <a:cubicBezTo>
                    <a:pt x="595" y="749"/>
                    <a:pt x="589" y="755"/>
                    <a:pt x="589" y="762"/>
                  </a:cubicBezTo>
                  <a:cubicBezTo>
                    <a:pt x="589" y="769"/>
                    <a:pt x="595" y="774"/>
                    <a:pt x="602" y="774"/>
                  </a:cubicBezTo>
                  <a:close/>
                  <a:moveTo>
                    <a:pt x="641" y="774"/>
                  </a:moveTo>
                  <a:cubicBezTo>
                    <a:pt x="648" y="774"/>
                    <a:pt x="654" y="769"/>
                    <a:pt x="654" y="762"/>
                  </a:cubicBezTo>
                  <a:cubicBezTo>
                    <a:pt x="654" y="755"/>
                    <a:pt x="648" y="749"/>
                    <a:pt x="641" y="749"/>
                  </a:cubicBezTo>
                  <a:cubicBezTo>
                    <a:pt x="634" y="749"/>
                    <a:pt x="628" y="755"/>
                    <a:pt x="628" y="762"/>
                  </a:cubicBezTo>
                  <a:cubicBezTo>
                    <a:pt x="628" y="769"/>
                    <a:pt x="634" y="774"/>
                    <a:pt x="641" y="774"/>
                  </a:cubicBezTo>
                  <a:close/>
                  <a:moveTo>
                    <a:pt x="680" y="774"/>
                  </a:moveTo>
                  <a:cubicBezTo>
                    <a:pt x="687" y="774"/>
                    <a:pt x="693" y="769"/>
                    <a:pt x="693" y="762"/>
                  </a:cubicBezTo>
                  <a:cubicBezTo>
                    <a:pt x="693" y="755"/>
                    <a:pt x="687" y="749"/>
                    <a:pt x="680" y="749"/>
                  </a:cubicBezTo>
                  <a:cubicBezTo>
                    <a:pt x="673" y="749"/>
                    <a:pt x="668" y="755"/>
                    <a:pt x="668" y="762"/>
                  </a:cubicBezTo>
                  <a:cubicBezTo>
                    <a:pt x="668" y="769"/>
                    <a:pt x="673" y="774"/>
                    <a:pt x="680" y="774"/>
                  </a:cubicBezTo>
                  <a:close/>
                  <a:moveTo>
                    <a:pt x="720" y="774"/>
                  </a:moveTo>
                  <a:cubicBezTo>
                    <a:pt x="727" y="774"/>
                    <a:pt x="733" y="769"/>
                    <a:pt x="733" y="762"/>
                  </a:cubicBezTo>
                  <a:cubicBezTo>
                    <a:pt x="733" y="755"/>
                    <a:pt x="727" y="749"/>
                    <a:pt x="720" y="749"/>
                  </a:cubicBezTo>
                  <a:cubicBezTo>
                    <a:pt x="713" y="749"/>
                    <a:pt x="707" y="755"/>
                    <a:pt x="707" y="762"/>
                  </a:cubicBezTo>
                  <a:cubicBezTo>
                    <a:pt x="707" y="769"/>
                    <a:pt x="713" y="774"/>
                    <a:pt x="720" y="774"/>
                  </a:cubicBezTo>
                  <a:close/>
                  <a:moveTo>
                    <a:pt x="759" y="774"/>
                  </a:moveTo>
                  <a:cubicBezTo>
                    <a:pt x="766" y="774"/>
                    <a:pt x="772" y="769"/>
                    <a:pt x="772" y="762"/>
                  </a:cubicBezTo>
                  <a:cubicBezTo>
                    <a:pt x="772" y="755"/>
                    <a:pt x="766" y="749"/>
                    <a:pt x="759" y="749"/>
                  </a:cubicBezTo>
                  <a:cubicBezTo>
                    <a:pt x="752" y="749"/>
                    <a:pt x="747" y="755"/>
                    <a:pt x="747" y="762"/>
                  </a:cubicBezTo>
                  <a:cubicBezTo>
                    <a:pt x="747" y="769"/>
                    <a:pt x="752" y="774"/>
                    <a:pt x="759" y="774"/>
                  </a:cubicBezTo>
                  <a:close/>
                  <a:moveTo>
                    <a:pt x="799" y="774"/>
                  </a:moveTo>
                  <a:cubicBezTo>
                    <a:pt x="806" y="774"/>
                    <a:pt x="811" y="769"/>
                    <a:pt x="811" y="762"/>
                  </a:cubicBezTo>
                  <a:cubicBezTo>
                    <a:pt x="811" y="755"/>
                    <a:pt x="806" y="749"/>
                    <a:pt x="799" y="749"/>
                  </a:cubicBezTo>
                  <a:cubicBezTo>
                    <a:pt x="792" y="749"/>
                    <a:pt x="786" y="755"/>
                    <a:pt x="786" y="762"/>
                  </a:cubicBezTo>
                  <a:cubicBezTo>
                    <a:pt x="786" y="769"/>
                    <a:pt x="792" y="774"/>
                    <a:pt x="799" y="774"/>
                  </a:cubicBezTo>
                  <a:close/>
                  <a:moveTo>
                    <a:pt x="838" y="774"/>
                  </a:moveTo>
                  <a:cubicBezTo>
                    <a:pt x="845" y="774"/>
                    <a:pt x="851" y="769"/>
                    <a:pt x="851" y="762"/>
                  </a:cubicBezTo>
                  <a:cubicBezTo>
                    <a:pt x="851" y="755"/>
                    <a:pt x="845" y="749"/>
                    <a:pt x="838" y="749"/>
                  </a:cubicBezTo>
                  <a:cubicBezTo>
                    <a:pt x="831" y="749"/>
                    <a:pt x="825" y="755"/>
                    <a:pt x="825" y="762"/>
                  </a:cubicBezTo>
                  <a:cubicBezTo>
                    <a:pt x="825" y="769"/>
                    <a:pt x="831" y="774"/>
                    <a:pt x="838" y="774"/>
                  </a:cubicBezTo>
                  <a:close/>
                  <a:moveTo>
                    <a:pt x="878" y="774"/>
                  </a:moveTo>
                  <a:cubicBezTo>
                    <a:pt x="885" y="774"/>
                    <a:pt x="890" y="769"/>
                    <a:pt x="890" y="762"/>
                  </a:cubicBezTo>
                  <a:cubicBezTo>
                    <a:pt x="890" y="755"/>
                    <a:pt x="885" y="749"/>
                    <a:pt x="878" y="749"/>
                  </a:cubicBezTo>
                  <a:cubicBezTo>
                    <a:pt x="871" y="749"/>
                    <a:pt x="865" y="755"/>
                    <a:pt x="865" y="762"/>
                  </a:cubicBezTo>
                  <a:cubicBezTo>
                    <a:pt x="865" y="769"/>
                    <a:pt x="871" y="774"/>
                    <a:pt x="878" y="774"/>
                  </a:cubicBezTo>
                  <a:close/>
                  <a:moveTo>
                    <a:pt x="930" y="762"/>
                  </a:moveTo>
                  <a:cubicBezTo>
                    <a:pt x="930" y="755"/>
                    <a:pt x="924" y="749"/>
                    <a:pt x="917" y="749"/>
                  </a:cubicBezTo>
                  <a:cubicBezTo>
                    <a:pt x="910" y="749"/>
                    <a:pt x="904" y="755"/>
                    <a:pt x="904" y="762"/>
                  </a:cubicBezTo>
                  <a:cubicBezTo>
                    <a:pt x="904" y="769"/>
                    <a:pt x="910" y="774"/>
                    <a:pt x="917" y="774"/>
                  </a:cubicBezTo>
                  <a:cubicBezTo>
                    <a:pt x="924" y="774"/>
                    <a:pt x="930" y="769"/>
                    <a:pt x="930" y="762"/>
                  </a:cubicBezTo>
                  <a:close/>
                  <a:moveTo>
                    <a:pt x="1666" y="774"/>
                  </a:moveTo>
                  <a:cubicBezTo>
                    <a:pt x="1673" y="774"/>
                    <a:pt x="1679" y="769"/>
                    <a:pt x="1679" y="762"/>
                  </a:cubicBezTo>
                  <a:cubicBezTo>
                    <a:pt x="1679" y="755"/>
                    <a:pt x="1673" y="749"/>
                    <a:pt x="1666" y="749"/>
                  </a:cubicBezTo>
                  <a:cubicBezTo>
                    <a:pt x="1659" y="749"/>
                    <a:pt x="1653" y="755"/>
                    <a:pt x="1653" y="762"/>
                  </a:cubicBezTo>
                  <a:cubicBezTo>
                    <a:pt x="1653" y="769"/>
                    <a:pt x="1659" y="774"/>
                    <a:pt x="1666" y="774"/>
                  </a:cubicBezTo>
                  <a:close/>
                  <a:moveTo>
                    <a:pt x="1705" y="774"/>
                  </a:moveTo>
                  <a:cubicBezTo>
                    <a:pt x="1713" y="774"/>
                    <a:pt x="1718" y="769"/>
                    <a:pt x="1718" y="762"/>
                  </a:cubicBezTo>
                  <a:cubicBezTo>
                    <a:pt x="1718" y="755"/>
                    <a:pt x="1713" y="749"/>
                    <a:pt x="1705" y="749"/>
                  </a:cubicBezTo>
                  <a:cubicBezTo>
                    <a:pt x="1698" y="749"/>
                    <a:pt x="1693" y="755"/>
                    <a:pt x="1693" y="762"/>
                  </a:cubicBezTo>
                  <a:cubicBezTo>
                    <a:pt x="1693" y="769"/>
                    <a:pt x="1698" y="774"/>
                    <a:pt x="1705" y="774"/>
                  </a:cubicBezTo>
                  <a:close/>
                  <a:moveTo>
                    <a:pt x="1745" y="774"/>
                  </a:moveTo>
                  <a:cubicBezTo>
                    <a:pt x="1752" y="774"/>
                    <a:pt x="1758" y="769"/>
                    <a:pt x="1758" y="762"/>
                  </a:cubicBezTo>
                  <a:cubicBezTo>
                    <a:pt x="1758" y="755"/>
                    <a:pt x="1752" y="749"/>
                    <a:pt x="1745" y="749"/>
                  </a:cubicBezTo>
                  <a:cubicBezTo>
                    <a:pt x="1738" y="749"/>
                    <a:pt x="1732" y="755"/>
                    <a:pt x="1732" y="762"/>
                  </a:cubicBezTo>
                  <a:cubicBezTo>
                    <a:pt x="1732" y="769"/>
                    <a:pt x="1738" y="774"/>
                    <a:pt x="1745" y="774"/>
                  </a:cubicBezTo>
                  <a:close/>
                  <a:moveTo>
                    <a:pt x="1784" y="774"/>
                  </a:moveTo>
                  <a:cubicBezTo>
                    <a:pt x="1791" y="774"/>
                    <a:pt x="1797" y="769"/>
                    <a:pt x="1797" y="762"/>
                  </a:cubicBezTo>
                  <a:cubicBezTo>
                    <a:pt x="1797" y="755"/>
                    <a:pt x="1791" y="749"/>
                    <a:pt x="1784" y="749"/>
                  </a:cubicBezTo>
                  <a:cubicBezTo>
                    <a:pt x="1777" y="749"/>
                    <a:pt x="1772" y="755"/>
                    <a:pt x="1772" y="762"/>
                  </a:cubicBezTo>
                  <a:cubicBezTo>
                    <a:pt x="1772" y="769"/>
                    <a:pt x="1777" y="774"/>
                    <a:pt x="1784" y="774"/>
                  </a:cubicBezTo>
                  <a:close/>
                  <a:moveTo>
                    <a:pt x="2060" y="752"/>
                  </a:moveTo>
                  <a:cubicBezTo>
                    <a:pt x="2055" y="752"/>
                    <a:pt x="2051" y="757"/>
                    <a:pt x="2051" y="762"/>
                  </a:cubicBezTo>
                  <a:cubicBezTo>
                    <a:pt x="2051" y="767"/>
                    <a:pt x="2055" y="771"/>
                    <a:pt x="2060" y="771"/>
                  </a:cubicBezTo>
                  <a:cubicBezTo>
                    <a:pt x="2065" y="771"/>
                    <a:pt x="2070" y="767"/>
                    <a:pt x="2070" y="762"/>
                  </a:cubicBezTo>
                  <a:cubicBezTo>
                    <a:pt x="2070" y="757"/>
                    <a:pt x="2065" y="752"/>
                    <a:pt x="2060" y="752"/>
                  </a:cubicBezTo>
                  <a:close/>
                  <a:moveTo>
                    <a:pt x="2100" y="774"/>
                  </a:moveTo>
                  <a:cubicBezTo>
                    <a:pt x="2107" y="774"/>
                    <a:pt x="2112" y="769"/>
                    <a:pt x="2112" y="762"/>
                  </a:cubicBezTo>
                  <a:cubicBezTo>
                    <a:pt x="2112" y="755"/>
                    <a:pt x="2107" y="749"/>
                    <a:pt x="2100" y="749"/>
                  </a:cubicBezTo>
                  <a:cubicBezTo>
                    <a:pt x="2093" y="749"/>
                    <a:pt x="2087" y="755"/>
                    <a:pt x="2087" y="762"/>
                  </a:cubicBezTo>
                  <a:cubicBezTo>
                    <a:pt x="2087" y="769"/>
                    <a:pt x="2093" y="774"/>
                    <a:pt x="2100" y="774"/>
                  </a:cubicBezTo>
                  <a:close/>
                  <a:moveTo>
                    <a:pt x="2139" y="774"/>
                  </a:moveTo>
                  <a:cubicBezTo>
                    <a:pt x="2146" y="774"/>
                    <a:pt x="2152" y="769"/>
                    <a:pt x="2152" y="762"/>
                  </a:cubicBezTo>
                  <a:cubicBezTo>
                    <a:pt x="2152" y="755"/>
                    <a:pt x="2146" y="749"/>
                    <a:pt x="2139" y="749"/>
                  </a:cubicBezTo>
                  <a:cubicBezTo>
                    <a:pt x="2132" y="749"/>
                    <a:pt x="2126" y="755"/>
                    <a:pt x="2126" y="762"/>
                  </a:cubicBezTo>
                  <a:cubicBezTo>
                    <a:pt x="2126" y="769"/>
                    <a:pt x="2132" y="774"/>
                    <a:pt x="2139" y="774"/>
                  </a:cubicBezTo>
                  <a:close/>
                  <a:moveTo>
                    <a:pt x="2179" y="774"/>
                  </a:moveTo>
                  <a:cubicBezTo>
                    <a:pt x="2186" y="774"/>
                    <a:pt x="2191" y="769"/>
                    <a:pt x="2191" y="762"/>
                  </a:cubicBezTo>
                  <a:cubicBezTo>
                    <a:pt x="2191" y="755"/>
                    <a:pt x="2186" y="749"/>
                    <a:pt x="2179" y="749"/>
                  </a:cubicBezTo>
                  <a:cubicBezTo>
                    <a:pt x="2172" y="749"/>
                    <a:pt x="2166" y="755"/>
                    <a:pt x="2166" y="762"/>
                  </a:cubicBezTo>
                  <a:cubicBezTo>
                    <a:pt x="2166" y="769"/>
                    <a:pt x="2172" y="774"/>
                    <a:pt x="2179" y="774"/>
                  </a:cubicBezTo>
                  <a:close/>
                  <a:moveTo>
                    <a:pt x="2218" y="774"/>
                  </a:moveTo>
                  <a:cubicBezTo>
                    <a:pt x="2225" y="774"/>
                    <a:pt x="2231" y="769"/>
                    <a:pt x="2231" y="762"/>
                  </a:cubicBezTo>
                  <a:cubicBezTo>
                    <a:pt x="2231" y="755"/>
                    <a:pt x="2225" y="749"/>
                    <a:pt x="2218" y="749"/>
                  </a:cubicBezTo>
                  <a:cubicBezTo>
                    <a:pt x="2211" y="749"/>
                    <a:pt x="2205" y="755"/>
                    <a:pt x="2205" y="762"/>
                  </a:cubicBezTo>
                  <a:cubicBezTo>
                    <a:pt x="2205" y="769"/>
                    <a:pt x="2211" y="774"/>
                    <a:pt x="2218" y="774"/>
                  </a:cubicBezTo>
                  <a:close/>
                  <a:moveTo>
                    <a:pt x="2257" y="774"/>
                  </a:moveTo>
                  <a:cubicBezTo>
                    <a:pt x="2264" y="774"/>
                    <a:pt x="2270" y="769"/>
                    <a:pt x="2270" y="762"/>
                  </a:cubicBezTo>
                  <a:cubicBezTo>
                    <a:pt x="2270" y="755"/>
                    <a:pt x="2264" y="749"/>
                    <a:pt x="2257" y="749"/>
                  </a:cubicBezTo>
                  <a:cubicBezTo>
                    <a:pt x="2250" y="749"/>
                    <a:pt x="2245" y="755"/>
                    <a:pt x="2245" y="762"/>
                  </a:cubicBezTo>
                  <a:cubicBezTo>
                    <a:pt x="2245" y="769"/>
                    <a:pt x="2250" y="774"/>
                    <a:pt x="2257" y="774"/>
                  </a:cubicBezTo>
                  <a:close/>
                  <a:moveTo>
                    <a:pt x="2297" y="774"/>
                  </a:moveTo>
                  <a:cubicBezTo>
                    <a:pt x="2304" y="774"/>
                    <a:pt x="2310" y="769"/>
                    <a:pt x="2310" y="762"/>
                  </a:cubicBezTo>
                  <a:cubicBezTo>
                    <a:pt x="2310" y="755"/>
                    <a:pt x="2304" y="749"/>
                    <a:pt x="2297" y="749"/>
                  </a:cubicBezTo>
                  <a:cubicBezTo>
                    <a:pt x="2290" y="749"/>
                    <a:pt x="2284" y="755"/>
                    <a:pt x="2284" y="762"/>
                  </a:cubicBezTo>
                  <a:cubicBezTo>
                    <a:pt x="2284" y="769"/>
                    <a:pt x="2290" y="774"/>
                    <a:pt x="2297" y="774"/>
                  </a:cubicBezTo>
                  <a:close/>
                  <a:moveTo>
                    <a:pt x="2336" y="774"/>
                  </a:moveTo>
                  <a:cubicBezTo>
                    <a:pt x="2343" y="774"/>
                    <a:pt x="2349" y="769"/>
                    <a:pt x="2349" y="762"/>
                  </a:cubicBezTo>
                  <a:cubicBezTo>
                    <a:pt x="2349" y="755"/>
                    <a:pt x="2343" y="749"/>
                    <a:pt x="2336" y="749"/>
                  </a:cubicBezTo>
                  <a:cubicBezTo>
                    <a:pt x="2329" y="749"/>
                    <a:pt x="2323" y="755"/>
                    <a:pt x="2323" y="762"/>
                  </a:cubicBezTo>
                  <a:cubicBezTo>
                    <a:pt x="2323" y="769"/>
                    <a:pt x="2329" y="774"/>
                    <a:pt x="2336" y="774"/>
                  </a:cubicBezTo>
                  <a:close/>
                  <a:moveTo>
                    <a:pt x="2376" y="774"/>
                  </a:moveTo>
                  <a:cubicBezTo>
                    <a:pt x="2383" y="774"/>
                    <a:pt x="2388" y="769"/>
                    <a:pt x="2388" y="762"/>
                  </a:cubicBezTo>
                  <a:cubicBezTo>
                    <a:pt x="2388" y="755"/>
                    <a:pt x="2383" y="749"/>
                    <a:pt x="2376" y="749"/>
                  </a:cubicBezTo>
                  <a:cubicBezTo>
                    <a:pt x="2369" y="749"/>
                    <a:pt x="2363" y="755"/>
                    <a:pt x="2363" y="762"/>
                  </a:cubicBezTo>
                  <a:cubicBezTo>
                    <a:pt x="2363" y="769"/>
                    <a:pt x="2369" y="774"/>
                    <a:pt x="2376" y="774"/>
                  </a:cubicBezTo>
                  <a:close/>
                  <a:moveTo>
                    <a:pt x="2415" y="774"/>
                  </a:moveTo>
                  <a:cubicBezTo>
                    <a:pt x="2422" y="774"/>
                    <a:pt x="2428" y="769"/>
                    <a:pt x="2428" y="762"/>
                  </a:cubicBezTo>
                  <a:cubicBezTo>
                    <a:pt x="2428" y="755"/>
                    <a:pt x="2422" y="749"/>
                    <a:pt x="2415" y="749"/>
                  </a:cubicBezTo>
                  <a:cubicBezTo>
                    <a:pt x="2408" y="749"/>
                    <a:pt x="2402" y="755"/>
                    <a:pt x="2402" y="762"/>
                  </a:cubicBezTo>
                  <a:cubicBezTo>
                    <a:pt x="2402" y="769"/>
                    <a:pt x="2408" y="774"/>
                    <a:pt x="2415" y="774"/>
                  </a:cubicBezTo>
                  <a:close/>
                  <a:moveTo>
                    <a:pt x="2455" y="774"/>
                  </a:moveTo>
                  <a:cubicBezTo>
                    <a:pt x="2462" y="774"/>
                    <a:pt x="2467" y="769"/>
                    <a:pt x="2467" y="762"/>
                  </a:cubicBezTo>
                  <a:cubicBezTo>
                    <a:pt x="2467" y="755"/>
                    <a:pt x="2462" y="749"/>
                    <a:pt x="2455" y="749"/>
                  </a:cubicBezTo>
                  <a:cubicBezTo>
                    <a:pt x="2447" y="749"/>
                    <a:pt x="2442" y="755"/>
                    <a:pt x="2442" y="762"/>
                  </a:cubicBezTo>
                  <a:cubicBezTo>
                    <a:pt x="2442" y="769"/>
                    <a:pt x="2447" y="774"/>
                    <a:pt x="2455" y="774"/>
                  </a:cubicBezTo>
                  <a:close/>
                  <a:moveTo>
                    <a:pt x="2494" y="774"/>
                  </a:moveTo>
                  <a:cubicBezTo>
                    <a:pt x="2501" y="774"/>
                    <a:pt x="2507" y="769"/>
                    <a:pt x="2507" y="762"/>
                  </a:cubicBezTo>
                  <a:cubicBezTo>
                    <a:pt x="2507" y="755"/>
                    <a:pt x="2501" y="749"/>
                    <a:pt x="2494" y="749"/>
                  </a:cubicBezTo>
                  <a:cubicBezTo>
                    <a:pt x="2487" y="749"/>
                    <a:pt x="2481" y="755"/>
                    <a:pt x="2481" y="762"/>
                  </a:cubicBezTo>
                  <a:cubicBezTo>
                    <a:pt x="2481" y="769"/>
                    <a:pt x="2487" y="774"/>
                    <a:pt x="2494" y="774"/>
                  </a:cubicBezTo>
                  <a:close/>
                  <a:moveTo>
                    <a:pt x="2533" y="774"/>
                  </a:moveTo>
                  <a:cubicBezTo>
                    <a:pt x="2540" y="774"/>
                    <a:pt x="2546" y="769"/>
                    <a:pt x="2546" y="762"/>
                  </a:cubicBezTo>
                  <a:cubicBezTo>
                    <a:pt x="2546" y="755"/>
                    <a:pt x="2540" y="749"/>
                    <a:pt x="2533" y="749"/>
                  </a:cubicBezTo>
                  <a:cubicBezTo>
                    <a:pt x="2526" y="749"/>
                    <a:pt x="2521" y="755"/>
                    <a:pt x="2521" y="762"/>
                  </a:cubicBezTo>
                  <a:cubicBezTo>
                    <a:pt x="2521" y="769"/>
                    <a:pt x="2526" y="774"/>
                    <a:pt x="2533" y="774"/>
                  </a:cubicBezTo>
                  <a:close/>
                  <a:moveTo>
                    <a:pt x="2573" y="774"/>
                  </a:moveTo>
                  <a:cubicBezTo>
                    <a:pt x="2580" y="774"/>
                    <a:pt x="2586" y="769"/>
                    <a:pt x="2586" y="762"/>
                  </a:cubicBezTo>
                  <a:cubicBezTo>
                    <a:pt x="2586" y="755"/>
                    <a:pt x="2580" y="749"/>
                    <a:pt x="2573" y="749"/>
                  </a:cubicBezTo>
                  <a:cubicBezTo>
                    <a:pt x="2566" y="749"/>
                    <a:pt x="2560" y="755"/>
                    <a:pt x="2560" y="762"/>
                  </a:cubicBezTo>
                  <a:cubicBezTo>
                    <a:pt x="2560" y="769"/>
                    <a:pt x="2566" y="774"/>
                    <a:pt x="2573" y="774"/>
                  </a:cubicBezTo>
                  <a:close/>
                  <a:moveTo>
                    <a:pt x="2612" y="774"/>
                  </a:moveTo>
                  <a:cubicBezTo>
                    <a:pt x="2619" y="774"/>
                    <a:pt x="2625" y="769"/>
                    <a:pt x="2625" y="762"/>
                  </a:cubicBezTo>
                  <a:cubicBezTo>
                    <a:pt x="2625" y="755"/>
                    <a:pt x="2619" y="749"/>
                    <a:pt x="2612" y="749"/>
                  </a:cubicBezTo>
                  <a:cubicBezTo>
                    <a:pt x="2605" y="749"/>
                    <a:pt x="2599" y="755"/>
                    <a:pt x="2599" y="762"/>
                  </a:cubicBezTo>
                  <a:cubicBezTo>
                    <a:pt x="2599" y="769"/>
                    <a:pt x="2605" y="774"/>
                    <a:pt x="2612" y="774"/>
                  </a:cubicBezTo>
                  <a:close/>
                  <a:moveTo>
                    <a:pt x="2652" y="774"/>
                  </a:moveTo>
                  <a:cubicBezTo>
                    <a:pt x="2659" y="774"/>
                    <a:pt x="2664" y="769"/>
                    <a:pt x="2664" y="762"/>
                  </a:cubicBezTo>
                  <a:cubicBezTo>
                    <a:pt x="2664" y="755"/>
                    <a:pt x="2659" y="749"/>
                    <a:pt x="2652" y="749"/>
                  </a:cubicBezTo>
                  <a:cubicBezTo>
                    <a:pt x="2645" y="749"/>
                    <a:pt x="2639" y="755"/>
                    <a:pt x="2639" y="762"/>
                  </a:cubicBezTo>
                  <a:cubicBezTo>
                    <a:pt x="2639" y="769"/>
                    <a:pt x="2645" y="774"/>
                    <a:pt x="2652" y="774"/>
                  </a:cubicBezTo>
                  <a:close/>
                  <a:moveTo>
                    <a:pt x="2691" y="774"/>
                  </a:moveTo>
                  <a:cubicBezTo>
                    <a:pt x="2698" y="774"/>
                    <a:pt x="2704" y="769"/>
                    <a:pt x="2704" y="762"/>
                  </a:cubicBezTo>
                  <a:cubicBezTo>
                    <a:pt x="2704" y="755"/>
                    <a:pt x="2698" y="749"/>
                    <a:pt x="2691" y="749"/>
                  </a:cubicBezTo>
                  <a:cubicBezTo>
                    <a:pt x="2684" y="749"/>
                    <a:pt x="2678" y="755"/>
                    <a:pt x="2678" y="762"/>
                  </a:cubicBezTo>
                  <a:cubicBezTo>
                    <a:pt x="2678" y="769"/>
                    <a:pt x="2684" y="774"/>
                    <a:pt x="2691" y="774"/>
                  </a:cubicBezTo>
                  <a:close/>
                  <a:moveTo>
                    <a:pt x="2730" y="774"/>
                  </a:moveTo>
                  <a:cubicBezTo>
                    <a:pt x="2738" y="774"/>
                    <a:pt x="2743" y="769"/>
                    <a:pt x="2743" y="762"/>
                  </a:cubicBezTo>
                  <a:cubicBezTo>
                    <a:pt x="2743" y="755"/>
                    <a:pt x="2738" y="749"/>
                    <a:pt x="2730" y="749"/>
                  </a:cubicBezTo>
                  <a:cubicBezTo>
                    <a:pt x="2723" y="749"/>
                    <a:pt x="2718" y="755"/>
                    <a:pt x="2718" y="762"/>
                  </a:cubicBezTo>
                  <a:cubicBezTo>
                    <a:pt x="2718" y="769"/>
                    <a:pt x="2723" y="774"/>
                    <a:pt x="2730" y="774"/>
                  </a:cubicBezTo>
                  <a:close/>
                  <a:moveTo>
                    <a:pt x="2770" y="774"/>
                  </a:moveTo>
                  <a:cubicBezTo>
                    <a:pt x="2777" y="774"/>
                    <a:pt x="2783" y="769"/>
                    <a:pt x="2783" y="762"/>
                  </a:cubicBezTo>
                  <a:cubicBezTo>
                    <a:pt x="2783" y="755"/>
                    <a:pt x="2777" y="749"/>
                    <a:pt x="2770" y="749"/>
                  </a:cubicBezTo>
                  <a:cubicBezTo>
                    <a:pt x="2763" y="749"/>
                    <a:pt x="2757" y="755"/>
                    <a:pt x="2757" y="762"/>
                  </a:cubicBezTo>
                  <a:cubicBezTo>
                    <a:pt x="2757" y="769"/>
                    <a:pt x="2763" y="774"/>
                    <a:pt x="2770" y="774"/>
                  </a:cubicBezTo>
                  <a:close/>
                  <a:moveTo>
                    <a:pt x="2809" y="774"/>
                  </a:moveTo>
                  <a:cubicBezTo>
                    <a:pt x="2816" y="774"/>
                    <a:pt x="2822" y="769"/>
                    <a:pt x="2822" y="762"/>
                  </a:cubicBezTo>
                  <a:cubicBezTo>
                    <a:pt x="2822" y="755"/>
                    <a:pt x="2816" y="749"/>
                    <a:pt x="2809" y="749"/>
                  </a:cubicBezTo>
                  <a:cubicBezTo>
                    <a:pt x="2802" y="749"/>
                    <a:pt x="2797" y="755"/>
                    <a:pt x="2797" y="762"/>
                  </a:cubicBezTo>
                  <a:cubicBezTo>
                    <a:pt x="2797" y="769"/>
                    <a:pt x="2802" y="774"/>
                    <a:pt x="2809" y="774"/>
                  </a:cubicBezTo>
                  <a:close/>
                  <a:moveTo>
                    <a:pt x="2849" y="774"/>
                  </a:moveTo>
                  <a:cubicBezTo>
                    <a:pt x="2856" y="774"/>
                    <a:pt x="2862" y="769"/>
                    <a:pt x="2862" y="762"/>
                  </a:cubicBezTo>
                  <a:cubicBezTo>
                    <a:pt x="2862" y="755"/>
                    <a:pt x="2856" y="749"/>
                    <a:pt x="2849" y="749"/>
                  </a:cubicBezTo>
                  <a:cubicBezTo>
                    <a:pt x="2842" y="749"/>
                    <a:pt x="2836" y="755"/>
                    <a:pt x="2836" y="762"/>
                  </a:cubicBezTo>
                  <a:cubicBezTo>
                    <a:pt x="2836" y="769"/>
                    <a:pt x="2842" y="774"/>
                    <a:pt x="2849" y="774"/>
                  </a:cubicBezTo>
                  <a:close/>
                  <a:moveTo>
                    <a:pt x="2888" y="774"/>
                  </a:moveTo>
                  <a:cubicBezTo>
                    <a:pt x="2895" y="774"/>
                    <a:pt x="2901" y="769"/>
                    <a:pt x="2901" y="762"/>
                  </a:cubicBezTo>
                  <a:cubicBezTo>
                    <a:pt x="2901" y="755"/>
                    <a:pt x="2895" y="749"/>
                    <a:pt x="2888" y="749"/>
                  </a:cubicBezTo>
                  <a:cubicBezTo>
                    <a:pt x="2881" y="749"/>
                    <a:pt x="2875" y="755"/>
                    <a:pt x="2875" y="762"/>
                  </a:cubicBezTo>
                  <a:cubicBezTo>
                    <a:pt x="2875" y="769"/>
                    <a:pt x="2881" y="774"/>
                    <a:pt x="2888" y="774"/>
                  </a:cubicBezTo>
                  <a:close/>
                  <a:moveTo>
                    <a:pt x="3046" y="749"/>
                  </a:moveTo>
                  <a:cubicBezTo>
                    <a:pt x="3039" y="749"/>
                    <a:pt x="3033" y="755"/>
                    <a:pt x="3033" y="762"/>
                  </a:cubicBezTo>
                  <a:cubicBezTo>
                    <a:pt x="3033" y="769"/>
                    <a:pt x="3039" y="774"/>
                    <a:pt x="3046" y="774"/>
                  </a:cubicBezTo>
                  <a:cubicBezTo>
                    <a:pt x="3053" y="774"/>
                    <a:pt x="3059" y="769"/>
                    <a:pt x="3059" y="762"/>
                  </a:cubicBezTo>
                  <a:cubicBezTo>
                    <a:pt x="3059" y="755"/>
                    <a:pt x="3053" y="749"/>
                    <a:pt x="3046" y="749"/>
                  </a:cubicBezTo>
                  <a:close/>
                  <a:moveTo>
                    <a:pt x="3077" y="762"/>
                  </a:moveTo>
                  <a:cubicBezTo>
                    <a:pt x="3077" y="766"/>
                    <a:pt x="3081" y="770"/>
                    <a:pt x="3085" y="770"/>
                  </a:cubicBezTo>
                  <a:cubicBezTo>
                    <a:pt x="3090" y="770"/>
                    <a:pt x="3093" y="766"/>
                    <a:pt x="3093" y="762"/>
                  </a:cubicBezTo>
                  <a:cubicBezTo>
                    <a:pt x="3093" y="757"/>
                    <a:pt x="3090" y="754"/>
                    <a:pt x="3085" y="754"/>
                  </a:cubicBezTo>
                  <a:cubicBezTo>
                    <a:pt x="3081" y="754"/>
                    <a:pt x="3077" y="757"/>
                    <a:pt x="3077" y="762"/>
                  </a:cubicBezTo>
                  <a:close/>
                  <a:moveTo>
                    <a:pt x="523" y="788"/>
                  </a:moveTo>
                  <a:cubicBezTo>
                    <a:pt x="516" y="788"/>
                    <a:pt x="510" y="794"/>
                    <a:pt x="510" y="801"/>
                  </a:cubicBezTo>
                  <a:cubicBezTo>
                    <a:pt x="510" y="808"/>
                    <a:pt x="516" y="814"/>
                    <a:pt x="523" y="814"/>
                  </a:cubicBezTo>
                  <a:cubicBezTo>
                    <a:pt x="530" y="814"/>
                    <a:pt x="535" y="808"/>
                    <a:pt x="535" y="801"/>
                  </a:cubicBezTo>
                  <a:cubicBezTo>
                    <a:pt x="535" y="794"/>
                    <a:pt x="530" y="788"/>
                    <a:pt x="523" y="788"/>
                  </a:cubicBezTo>
                  <a:close/>
                  <a:moveTo>
                    <a:pt x="562" y="788"/>
                  </a:moveTo>
                  <a:cubicBezTo>
                    <a:pt x="555" y="788"/>
                    <a:pt x="549" y="794"/>
                    <a:pt x="549" y="801"/>
                  </a:cubicBezTo>
                  <a:cubicBezTo>
                    <a:pt x="549" y="808"/>
                    <a:pt x="555" y="814"/>
                    <a:pt x="562" y="814"/>
                  </a:cubicBezTo>
                  <a:cubicBezTo>
                    <a:pt x="569" y="814"/>
                    <a:pt x="575" y="808"/>
                    <a:pt x="575" y="801"/>
                  </a:cubicBezTo>
                  <a:cubicBezTo>
                    <a:pt x="575" y="794"/>
                    <a:pt x="569" y="788"/>
                    <a:pt x="562" y="788"/>
                  </a:cubicBezTo>
                  <a:close/>
                  <a:moveTo>
                    <a:pt x="602" y="814"/>
                  </a:moveTo>
                  <a:cubicBezTo>
                    <a:pt x="609" y="814"/>
                    <a:pt x="614" y="808"/>
                    <a:pt x="614" y="801"/>
                  </a:cubicBezTo>
                  <a:cubicBezTo>
                    <a:pt x="614" y="794"/>
                    <a:pt x="609" y="788"/>
                    <a:pt x="602" y="788"/>
                  </a:cubicBezTo>
                  <a:cubicBezTo>
                    <a:pt x="595" y="788"/>
                    <a:pt x="589" y="794"/>
                    <a:pt x="589" y="801"/>
                  </a:cubicBezTo>
                  <a:cubicBezTo>
                    <a:pt x="589" y="808"/>
                    <a:pt x="595" y="814"/>
                    <a:pt x="602" y="814"/>
                  </a:cubicBezTo>
                  <a:close/>
                  <a:moveTo>
                    <a:pt x="641" y="814"/>
                  </a:moveTo>
                  <a:cubicBezTo>
                    <a:pt x="648" y="814"/>
                    <a:pt x="654" y="808"/>
                    <a:pt x="654" y="801"/>
                  </a:cubicBezTo>
                  <a:cubicBezTo>
                    <a:pt x="654" y="794"/>
                    <a:pt x="648" y="788"/>
                    <a:pt x="641" y="788"/>
                  </a:cubicBezTo>
                  <a:cubicBezTo>
                    <a:pt x="634" y="788"/>
                    <a:pt x="628" y="794"/>
                    <a:pt x="628" y="801"/>
                  </a:cubicBezTo>
                  <a:cubicBezTo>
                    <a:pt x="628" y="808"/>
                    <a:pt x="634" y="814"/>
                    <a:pt x="641" y="814"/>
                  </a:cubicBezTo>
                  <a:close/>
                  <a:moveTo>
                    <a:pt x="680" y="814"/>
                  </a:moveTo>
                  <a:cubicBezTo>
                    <a:pt x="687" y="814"/>
                    <a:pt x="693" y="808"/>
                    <a:pt x="693" y="801"/>
                  </a:cubicBezTo>
                  <a:cubicBezTo>
                    <a:pt x="693" y="794"/>
                    <a:pt x="687" y="788"/>
                    <a:pt x="680" y="788"/>
                  </a:cubicBezTo>
                  <a:cubicBezTo>
                    <a:pt x="673" y="788"/>
                    <a:pt x="668" y="794"/>
                    <a:pt x="668" y="801"/>
                  </a:cubicBezTo>
                  <a:cubicBezTo>
                    <a:pt x="668" y="808"/>
                    <a:pt x="673" y="814"/>
                    <a:pt x="680" y="814"/>
                  </a:cubicBezTo>
                  <a:close/>
                  <a:moveTo>
                    <a:pt x="720" y="814"/>
                  </a:moveTo>
                  <a:cubicBezTo>
                    <a:pt x="727" y="814"/>
                    <a:pt x="733" y="808"/>
                    <a:pt x="733" y="801"/>
                  </a:cubicBezTo>
                  <a:cubicBezTo>
                    <a:pt x="733" y="794"/>
                    <a:pt x="727" y="788"/>
                    <a:pt x="720" y="788"/>
                  </a:cubicBezTo>
                  <a:cubicBezTo>
                    <a:pt x="713" y="788"/>
                    <a:pt x="707" y="794"/>
                    <a:pt x="707" y="801"/>
                  </a:cubicBezTo>
                  <a:cubicBezTo>
                    <a:pt x="707" y="808"/>
                    <a:pt x="713" y="814"/>
                    <a:pt x="720" y="814"/>
                  </a:cubicBezTo>
                  <a:close/>
                  <a:moveTo>
                    <a:pt x="759" y="814"/>
                  </a:moveTo>
                  <a:cubicBezTo>
                    <a:pt x="766" y="814"/>
                    <a:pt x="772" y="808"/>
                    <a:pt x="772" y="801"/>
                  </a:cubicBezTo>
                  <a:cubicBezTo>
                    <a:pt x="772" y="794"/>
                    <a:pt x="766" y="788"/>
                    <a:pt x="759" y="788"/>
                  </a:cubicBezTo>
                  <a:cubicBezTo>
                    <a:pt x="752" y="788"/>
                    <a:pt x="747" y="794"/>
                    <a:pt x="747" y="801"/>
                  </a:cubicBezTo>
                  <a:cubicBezTo>
                    <a:pt x="747" y="808"/>
                    <a:pt x="752" y="814"/>
                    <a:pt x="759" y="814"/>
                  </a:cubicBezTo>
                  <a:close/>
                  <a:moveTo>
                    <a:pt x="799" y="814"/>
                  </a:moveTo>
                  <a:cubicBezTo>
                    <a:pt x="806" y="814"/>
                    <a:pt x="811" y="808"/>
                    <a:pt x="811" y="801"/>
                  </a:cubicBezTo>
                  <a:cubicBezTo>
                    <a:pt x="811" y="794"/>
                    <a:pt x="806" y="788"/>
                    <a:pt x="799" y="788"/>
                  </a:cubicBezTo>
                  <a:cubicBezTo>
                    <a:pt x="792" y="788"/>
                    <a:pt x="786" y="794"/>
                    <a:pt x="786" y="801"/>
                  </a:cubicBezTo>
                  <a:cubicBezTo>
                    <a:pt x="786" y="808"/>
                    <a:pt x="792" y="814"/>
                    <a:pt x="799" y="814"/>
                  </a:cubicBezTo>
                  <a:close/>
                  <a:moveTo>
                    <a:pt x="838" y="814"/>
                  </a:moveTo>
                  <a:cubicBezTo>
                    <a:pt x="845" y="814"/>
                    <a:pt x="851" y="808"/>
                    <a:pt x="851" y="801"/>
                  </a:cubicBezTo>
                  <a:cubicBezTo>
                    <a:pt x="851" y="794"/>
                    <a:pt x="845" y="788"/>
                    <a:pt x="838" y="788"/>
                  </a:cubicBezTo>
                  <a:cubicBezTo>
                    <a:pt x="831" y="788"/>
                    <a:pt x="825" y="794"/>
                    <a:pt x="825" y="801"/>
                  </a:cubicBezTo>
                  <a:cubicBezTo>
                    <a:pt x="825" y="808"/>
                    <a:pt x="831" y="814"/>
                    <a:pt x="838" y="814"/>
                  </a:cubicBezTo>
                  <a:close/>
                  <a:moveTo>
                    <a:pt x="1627" y="814"/>
                  </a:moveTo>
                  <a:cubicBezTo>
                    <a:pt x="1634" y="814"/>
                    <a:pt x="1639" y="808"/>
                    <a:pt x="1639" y="801"/>
                  </a:cubicBezTo>
                  <a:cubicBezTo>
                    <a:pt x="1639" y="794"/>
                    <a:pt x="1634" y="788"/>
                    <a:pt x="1627" y="788"/>
                  </a:cubicBezTo>
                  <a:cubicBezTo>
                    <a:pt x="1620" y="788"/>
                    <a:pt x="1614" y="794"/>
                    <a:pt x="1614" y="801"/>
                  </a:cubicBezTo>
                  <a:cubicBezTo>
                    <a:pt x="1614" y="808"/>
                    <a:pt x="1620" y="814"/>
                    <a:pt x="1627" y="814"/>
                  </a:cubicBezTo>
                  <a:close/>
                  <a:moveTo>
                    <a:pt x="1666" y="814"/>
                  </a:moveTo>
                  <a:cubicBezTo>
                    <a:pt x="1673" y="814"/>
                    <a:pt x="1679" y="808"/>
                    <a:pt x="1679" y="801"/>
                  </a:cubicBezTo>
                  <a:cubicBezTo>
                    <a:pt x="1679" y="794"/>
                    <a:pt x="1673" y="788"/>
                    <a:pt x="1666" y="788"/>
                  </a:cubicBezTo>
                  <a:cubicBezTo>
                    <a:pt x="1659" y="788"/>
                    <a:pt x="1653" y="794"/>
                    <a:pt x="1653" y="801"/>
                  </a:cubicBezTo>
                  <a:cubicBezTo>
                    <a:pt x="1653" y="808"/>
                    <a:pt x="1659" y="814"/>
                    <a:pt x="1666" y="814"/>
                  </a:cubicBezTo>
                  <a:close/>
                  <a:moveTo>
                    <a:pt x="1705" y="814"/>
                  </a:moveTo>
                  <a:cubicBezTo>
                    <a:pt x="1713" y="814"/>
                    <a:pt x="1718" y="808"/>
                    <a:pt x="1718" y="801"/>
                  </a:cubicBezTo>
                  <a:cubicBezTo>
                    <a:pt x="1718" y="794"/>
                    <a:pt x="1713" y="788"/>
                    <a:pt x="1705" y="788"/>
                  </a:cubicBezTo>
                  <a:cubicBezTo>
                    <a:pt x="1698" y="788"/>
                    <a:pt x="1693" y="794"/>
                    <a:pt x="1693" y="801"/>
                  </a:cubicBezTo>
                  <a:cubicBezTo>
                    <a:pt x="1693" y="808"/>
                    <a:pt x="1698" y="814"/>
                    <a:pt x="1705" y="814"/>
                  </a:cubicBezTo>
                  <a:close/>
                  <a:moveTo>
                    <a:pt x="1745" y="814"/>
                  </a:moveTo>
                  <a:cubicBezTo>
                    <a:pt x="1752" y="814"/>
                    <a:pt x="1758" y="808"/>
                    <a:pt x="1758" y="801"/>
                  </a:cubicBezTo>
                  <a:cubicBezTo>
                    <a:pt x="1758" y="794"/>
                    <a:pt x="1752" y="788"/>
                    <a:pt x="1745" y="788"/>
                  </a:cubicBezTo>
                  <a:cubicBezTo>
                    <a:pt x="1738" y="788"/>
                    <a:pt x="1732" y="794"/>
                    <a:pt x="1732" y="801"/>
                  </a:cubicBezTo>
                  <a:cubicBezTo>
                    <a:pt x="1732" y="808"/>
                    <a:pt x="1738" y="814"/>
                    <a:pt x="1745" y="814"/>
                  </a:cubicBezTo>
                  <a:close/>
                  <a:moveTo>
                    <a:pt x="1784" y="814"/>
                  </a:moveTo>
                  <a:cubicBezTo>
                    <a:pt x="1791" y="814"/>
                    <a:pt x="1797" y="808"/>
                    <a:pt x="1797" y="801"/>
                  </a:cubicBezTo>
                  <a:cubicBezTo>
                    <a:pt x="1797" y="794"/>
                    <a:pt x="1791" y="788"/>
                    <a:pt x="1784" y="788"/>
                  </a:cubicBezTo>
                  <a:cubicBezTo>
                    <a:pt x="1777" y="788"/>
                    <a:pt x="1772" y="794"/>
                    <a:pt x="1772" y="801"/>
                  </a:cubicBezTo>
                  <a:cubicBezTo>
                    <a:pt x="1772" y="808"/>
                    <a:pt x="1777" y="814"/>
                    <a:pt x="1784" y="814"/>
                  </a:cubicBezTo>
                  <a:close/>
                  <a:moveTo>
                    <a:pt x="1824" y="814"/>
                  </a:moveTo>
                  <a:cubicBezTo>
                    <a:pt x="1831" y="814"/>
                    <a:pt x="1836" y="808"/>
                    <a:pt x="1836" y="801"/>
                  </a:cubicBezTo>
                  <a:cubicBezTo>
                    <a:pt x="1836" y="794"/>
                    <a:pt x="1831" y="788"/>
                    <a:pt x="1824" y="788"/>
                  </a:cubicBezTo>
                  <a:cubicBezTo>
                    <a:pt x="1817" y="788"/>
                    <a:pt x="1811" y="794"/>
                    <a:pt x="1811" y="801"/>
                  </a:cubicBezTo>
                  <a:cubicBezTo>
                    <a:pt x="1811" y="808"/>
                    <a:pt x="1817" y="814"/>
                    <a:pt x="1824" y="814"/>
                  </a:cubicBezTo>
                  <a:close/>
                  <a:moveTo>
                    <a:pt x="1890" y="801"/>
                  </a:moveTo>
                  <a:cubicBezTo>
                    <a:pt x="1890" y="808"/>
                    <a:pt x="1896" y="814"/>
                    <a:pt x="1903" y="814"/>
                  </a:cubicBezTo>
                  <a:cubicBezTo>
                    <a:pt x="1910" y="814"/>
                    <a:pt x="1915" y="808"/>
                    <a:pt x="1915" y="801"/>
                  </a:cubicBezTo>
                  <a:cubicBezTo>
                    <a:pt x="1915" y="794"/>
                    <a:pt x="1910" y="788"/>
                    <a:pt x="1903" y="788"/>
                  </a:cubicBezTo>
                  <a:cubicBezTo>
                    <a:pt x="1896" y="788"/>
                    <a:pt x="1890" y="794"/>
                    <a:pt x="1890" y="801"/>
                  </a:cubicBezTo>
                  <a:close/>
                  <a:moveTo>
                    <a:pt x="1942" y="814"/>
                  </a:moveTo>
                  <a:cubicBezTo>
                    <a:pt x="1949" y="814"/>
                    <a:pt x="1955" y="808"/>
                    <a:pt x="1955" y="801"/>
                  </a:cubicBezTo>
                  <a:cubicBezTo>
                    <a:pt x="1955" y="794"/>
                    <a:pt x="1949" y="788"/>
                    <a:pt x="1942" y="788"/>
                  </a:cubicBezTo>
                  <a:cubicBezTo>
                    <a:pt x="1935" y="788"/>
                    <a:pt x="1929" y="794"/>
                    <a:pt x="1929" y="801"/>
                  </a:cubicBezTo>
                  <a:cubicBezTo>
                    <a:pt x="1929" y="808"/>
                    <a:pt x="1935" y="814"/>
                    <a:pt x="1942" y="814"/>
                  </a:cubicBezTo>
                  <a:close/>
                  <a:moveTo>
                    <a:pt x="2021" y="788"/>
                  </a:moveTo>
                  <a:cubicBezTo>
                    <a:pt x="2014" y="788"/>
                    <a:pt x="2008" y="794"/>
                    <a:pt x="2008" y="801"/>
                  </a:cubicBezTo>
                  <a:cubicBezTo>
                    <a:pt x="2008" y="808"/>
                    <a:pt x="2014" y="814"/>
                    <a:pt x="2021" y="814"/>
                  </a:cubicBezTo>
                  <a:cubicBezTo>
                    <a:pt x="2028" y="814"/>
                    <a:pt x="2034" y="808"/>
                    <a:pt x="2034" y="801"/>
                  </a:cubicBezTo>
                  <a:cubicBezTo>
                    <a:pt x="2034" y="794"/>
                    <a:pt x="2028" y="788"/>
                    <a:pt x="2021" y="788"/>
                  </a:cubicBezTo>
                  <a:close/>
                  <a:moveTo>
                    <a:pt x="2060" y="814"/>
                  </a:moveTo>
                  <a:cubicBezTo>
                    <a:pt x="2067" y="814"/>
                    <a:pt x="2073" y="808"/>
                    <a:pt x="2073" y="801"/>
                  </a:cubicBezTo>
                  <a:cubicBezTo>
                    <a:pt x="2073" y="794"/>
                    <a:pt x="2067" y="788"/>
                    <a:pt x="2060" y="788"/>
                  </a:cubicBezTo>
                  <a:cubicBezTo>
                    <a:pt x="2053" y="788"/>
                    <a:pt x="2048" y="794"/>
                    <a:pt x="2048" y="801"/>
                  </a:cubicBezTo>
                  <a:cubicBezTo>
                    <a:pt x="2048" y="808"/>
                    <a:pt x="2053" y="814"/>
                    <a:pt x="2060" y="814"/>
                  </a:cubicBezTo>
                  <a:close/>
                  <a:moveTo>
                    <a:pt x="2100" y="814"/>
                  </a:moveTo>
                  <a:cubicBezTo>
                    <a:pt x="2107" y="814"/>
                    <a:pt x="2112" y="808"/>
                    <a:pt x="2112" y="801"/>
                  </a:cubicBezTo>
                  <a:cubicBezTo>
                    <a:pt x="2112" y="794"/>
                    <a:pt x="2107" y="788"/>
                    <a:pt x="2100" y="788"/>
                  </a:cubicBezTo>
                  <a:cubicBezTo>
                    <a:pt x="2093" y="788"/>
                    <a:pt x="2087" y="794"/>
                    <a:pt x="2087" y="801"/>
                  </a:cubicBezTo>
                  <a:cubicBezTo>
                    <a:pt x="2087" y="808"/>
                    <a:pt x="2093" y="814"/>
                    <a:pt x="2100" y="814"/>
                  </a:cubicBezTo>
                  <a:close/>
                  <a:moveTo>
                    <a:pt x="2139" y="814"/>
                  </a:moveTo>
                  <a:cubicBezTo>
                    <a:pt x="2146" y="814"/>
                    <a:pt x="2152" y="808"/>
                    <a:pt x="2152" y="801"/>
                  </a:cubicBezTo>
                  <a:cubicBezTo>
                    <a:pt x="2152" y="794"/>
                    <a:pt x="2146" y="788"/>
                    <a:pt x="2139" y="788"/>
                  </a:cubicBezTo>
                  <a:cubicBezTo>
                    <a:pt x="2132" y="788"/>
                    <a:pt x="2126" y="794"/>
                    <a:pt x="2126" y="801"/>
                  </a:cubicBezTo>
                  <a:cubicBezTo>
                    <a:pt x="2126" y="808"/>
                    <a:pt x="2132" y="814"/>
                    <a:pt x="2139" y="814"/>
                  </a:cubicBezTo>
                  <a:close/>
                  <a:moveTo>
                    <a:pt x="2179" y="814"/>
                  </a:moveTo>
                  <a:cubicBezTo>
                    <a:pt x="2186" y="814"/>
                    <a:pt x="2191" y="808"/>
                    <a:pt x="2191" y="801"/>
                  </a:cubicBezTo>
                  <a:cubicBezTo>
                    <a:pt x="2191" y="794"/>
                    <a:pt x="2186" y="788"/>
                    <a:pt x="2179" y="788"/>
                  </a:cubicBezTo>
                  <a:cubicBezTo>
                    <a:pt x="2172" y="788"/>
                    <a:pt x="2166" y="794"/>
                    <a:pt x="2166" y="801"/>
                  </a:cubicBezTo>
                  <a:cubicBezTo>
                    <a:pt x="2166" y="808"/>
                    <a:pt x="2172" y="814"/>
                    <a:pt x="2179" y="814"/>
                  </a:cubicBezTo>
                  <a:close/>
                  <a:moveTo>
                    <a:pt x="2218" y="814"/>
                  </a:moveTo>
                  <a:cubicBezTo>
                    <a:pt x="2225" y="814"/>
                    <a:pt x="2231" y="808"/>
                    <a:pt x="2231" y="801"/>
                  </a:cubicBezTo>
                  <a:cubicBezTo>
                    <a:pt x="2231" y="794"/>
                    <a:pt x="2225" y="788"/>
                    <a:pt x="2218" y="788"/>
                  </a:cubicBezTo>
                  <a:cubicBezTo>
                    <a:pt x="2211" y="788"/>
                    <a:pt x="2205" y="794"/>
                    <a:pt x="2205" y="801"/>
                  </a:cubicBezTo>
                  <a:cubicBezTo>
                    <a:pt x="2205" y="808"/>
                    <a:pt x="2211" y="814"/>
                    <a:pt x="2218" y="814"/>
                  </a:cubicBezTo>
                  <a:close/>
                  <a:moveTo>
                    <a:pt x="2257" y="814"/>
                  </a:moveTo>
                  <a:cubicBezTo>
                    <a:pt x="2264" y="814"/>
                    <a:pt x="2270" y="808"/>
                    <a:pt x="2270" y="801"/>
                  </a:cubicBezTo>
                  <a:cubicBezTo>
                    <a:pt x="2270" y="794"/>
                    <a:pt x="2264" y="788"/>
                    <a:pt x="2257" y="788"/>
                  </a:cubicBezTo>
                  <a:cubicBezTo>
                    <a:pt x="2250" y="788"/>
                    <a:pt x="2245" y="794"/>
                    <a:pt x="2245" y="801"/>
                  </a:cubicBezTo>
                  <a:cubicBezTo>
                    <a:pt x="2245" y="808"/>
                    <a:pt x="2250" y="814"/>
                    <a:pt x="2257" y="814"/>
                  </a:cubicBezTo>
                  <a:close/>
                  <a:moveTo>
                    <a:pt x="2297" y="814"/>
                  </a:moveTo>
                  <a:cubicBezTo>
                    <a:pt x="2304" y="814"/>
                    <a:pt x="2310" y="808"/>
                    <a:pt x="2310" y="801"/>
                  </a:cubicBezTo>
                  <a:cubicBezTo>
                    <a:pt x="2310" y="794"/>
                    <a:pt x="2304" y="788"/>
                    <a:pt x="2297" y="788"/>
                  </a:cubicBezTo>
                  <a:cubicBezTo>
                    <a:pt x="2290" y="788"/>
                    <a:pt x="2284" y="794"/>
                    <a:pt x="2284" y="801"/>
                  </a:cubicBezTo>
                  <a:cubicBezTo>
                    <a:pt x="2284" y="808"/>
                    <a:pt x="2290" y="814"/>
                    <a:pt x="2297" y="814"/>
                  </a:cubicBezTo>
                  <a:close/>
                  <a:moveTo>
                    <a:pt x="2336" y="814"/>
                  </a:moveTo>
                  <a:cubicBezTo>
                    <a:pt x="2343" y="814"/>
                    <a:pt x="2349" y="808"/>
                    <a:pt x="2349" y="801"/>
                  </a:cubicBezTo>
                  <a:cubicBezTo>
                    <a:pt x="2349" y="794"/>
                    <a:pt x="2343" y="788"/>
                    <a:pt x="2336" y="788"/>
                  </a:cubicBezTo>
                  <a:cubicBezTo>
                    <a:pt x="2329" y="788"/>
                    <a:pt x="2323" y="794"/>
                    <a:pt x="2323" y="801"/>
                  </a:cubicBezTo>
                  <a:cubicBezTo>
                    <a:pt x="2323" y="808"/>
                    <a:pt x="2329" y="814"/>
                    <a:pt x="2336" y="814"/>
                  </a:cubicBezTo>
                  <a:close/>
                  <a:moveTo>
                    <a:pt x="2376" y="814"/>
                  </a:moveTo>
                  <a:cubicBezTo>
                    <a:pt x="2383" y="814"/>
                    <a:pt x="2388" y="808"/>
                    <a:pt x="2388" y="801"/>
                  </a:cubicBezTo>
                  <a:cubicBezTo>
                    <a:pt x="2388" y="794"/>
                    <a:pt x="2383" y="788"/>
                    <a:pt x="2376" y="788"/>
                  </a:cubicBezTo>
                  <a:cubicBezTo>
                    <a:pt x="2369" y="788"/>
                    <a:pt x="2363" y="794"/>
                    <a:pt x="2363" y="801"/>
                  </a:cubicBezTo>
                  <a:cubicBezTo>
                    <a:pt x="2363" y="808"/>
                    <a:pt x="2369" y="814"/>
                    <a:pt x="2376" y="814"/>
                  </a:cubicBezTo>
                  <a:close/>
                  <a:moveTo>
                    <a:pt x="2415" y="814"/>
                  </a:moveTo>
                  <a:cubicBezTo>
                    <a:pt x="2422" y="814"/>
                    <a:pt x="2428" y="808"/>
                    <a:pt x="2428" y="801"/>
                  </a:cubicBezTo>
                  <a:cubicBezTo>
                    <a:pt x="2428" y="794"/>
                    <a:pt x="2422" y="788"/>
                    <a:pt x="2415" y="788"/>
                  </a:cubicBezTo>
                  <a:cubicBezTo>
                    <a:pt x="2408" y="788"/>
                    <a:pt x="2402" y="794"/>
                    <a:pt x="2402" y="801"/>
                  </a:cubicBezTo>
                  <a:cubicBezTo>
                    <a:pt x="2402" y="808"/>
                    <a:pt x="2408" y="814"/>
                    <a:pt x="2415" y="814"/>
                  </a:cubicBezTo>
                  <a:close/>
                  <a:moveTo>
                    <a:pt x="2455" y="814"/>
                  </a:moveTo>
                  <a:cubicBezTo>
                    <a:pt x="2462" y="814"/>
                    <a:pt x="2467" y="808"/>
                    <a:pt x="2467" y="801"/>
                  </a:cubicBezTo>
                  <a:cubicBezTo>
                    <a:pt x="2467" y="794"/>
                    <a:pt x="2462" y="788"/>
                    <a:pt x="2455" y="788"/>
                  </a:cubicBezTo>
                  <a:cubicBezTo>
                    <a:pt x="2447" y="788"/>
                    <a:pt x="2442" y="794"/>
                    <a:pt x="2442" y="801"/>
                  </a:cubicBezTo>
                  <a:cubicBezTo>
                    <a:pt x="2442" y="808"/>
                    <a:pt x="2447" y="814"/>
                    <a:pt x="2455" y="814"/>
                  </a:cubicBezTo>
                  <a:close/>
                  <a:moveTo>
                    <a:pt x="2494" y="814"/>
                  </a:moveTo>
                  <a:cubicBezTo>
                    <a:pt x="2501" y="814"/>
                    <a:pt x="2507" y="808"/>
                    <a:pt x="2507" y="801"/>
                  </a:cubicBezTo>
                  <a:cubicBezTo>
                    <a:pt x="2507" y="794"/>
                    <a:pt x="2501" y="788"/>
                    <a:pt x="2494" y="788"/>
                  </a:cubicBezTo>
                  <a:cubicBezTo>
                    <a:pt x="2487" y="788"/>
                    <a:pt x="2481" y="794"/>
                    <a:pt x="2481" y="801"/>
                  </a:cubicBezTo>
                  <a:cubicBezTo>
                    <a:pt x="2481" y="808"/>
                    <a:pt x="2487" y="814"/>
                    <a:pt x="2494" y="814"/>
                  </a:cubicBezTo>
                  <a:close/>
                  <a:moveTo>
                    <a:pt x="2533" y="814"/>
                  </a:moveTo>
                  <a:cubicBezTo>
                    <a:pt x="2540" y="814"/>
                    <a:pt x="2546" y="808"/>
                    <a:pt x="2546" y="801"/>
                  </a:cubicBezTo>
                  <a:cubicBezTo>
                    <a:pt x="2546" y="794"/>
                    <a:pt x="2540" y="788"/>
                    <a:pt x="2533" y="788"/>
                  </a:cubicBezTo>
                  <a:cubicBezTo>
                    <a:pt x="2526" y="788"/>
                    <a:pt x="2521" y="794"/>
                    <a:pt x="2521" y="801"/>
                  </a:cubicBezTo>
                  <a:cubicBezTo>
                    <a:pt x="2521" y="808"/>
                    <a:pt x="2526" y="814"/>
                    <a:pt x="2533" y="814"/>
                  </a:cubicBezTo>
                  <a:close/>
                  <a:moveTo>
                    <a:pt x="2573" y="814"/>
                  </a:moveTo>
                  <a:cubicBezTo>
                    <a:pt x="2580" y="814"/>
                    <a:pt x="2586" y="808"/>
                    <a:pt x="2586" y="801"/>
                  </a:cubicBezTo>
                  <a:cubicBezTo>
                    <a:pt x="2586" y="794"/>
                    <a:pt x="2580" y="788"/>
                    <a:pt x="2573" y="788"/>
                  </a:cubicBezTo>
                  <a:cubicBezTo>
                    <a:pt x="2566" y="788"/>
                    <a:pt x="2560" y="794"/>
                    <a:pt x="2560" y="801"/>
                  </a:cubicBezTo>
                  <a:cubicBezTo>
                    <a:pt x="2560" y="808"/>
                    <a:pt x="2566" y="814"/>
                    <a:pt x="2573" y="814"/>
                  </a:cubicBezTo>
                  <a:close/>
                  <a:moveTo>
                    <a:pt x="2612" y="814"/>
                  </a:moveTo>
                  <a:cubicBezTo>
                    <a:pt x="2619" y="814"/>
                    <a:pt x="2625" y="808"/>
                    <a:pt x="2625" y="801"/>
                  </a:cubicBezTo>
                  <a:cubicBezTo>
                    <a:pt x="2625" y="794"/>
                    <a:pt x="2619" y="788"/>
                    <a:pt x="2612" y="788"/>
                  </a:cubicBezTo>
                  <a:cubicBezTo>
                    <a:pt x="2605" y="788"/>
                    <a:pt x="2599" y="794"/>
                    <a:pt x="2599" y="801"/>
                  </a:cubicBezTo>
                  <a:cubicBezTo>
                    <a:pt x="2599" y="808"/>
                    <a:pt x="2605" y="814"/>
                    <a:pt x="2612" y="814"/>
                  </a:cubicBezTo>
                  <a:close/>
                  <a:moveTo>
                    <a:pt x="2652" y="814"/>
                  </a:moveTo>
                  <a:cubicBezTo>
                    <a:pt x="2659" y="814"/>
                    <a:pt x="2664" y="808"/>
                    <a:pt x="2664" y="801"/>
                  </a:cubicBezTo>
                  <a:cubicBezTo>
                    <a:pt x="2664" y="794"/>
                    <a:pt x="2659" y="788"/>
                    <a:pt x="2652" y="788"/>
                  </a:cubicBezTo>
                  <a:cubicBezTo>
                    <a:pt x="2645" y="788"/>
                    <a:pt x="2639" y="794"/>
                    <a:pt x="2639" y="801"/>
                  </a:cubicBezTo>
                  <a:cubicBezTo>
                    <a:pt x="2639" y="808"/>
                    <a:pt x="2645" y="814"/>
                    <a:pt x="2652" y="814"/>
                  </a:cubicBezTo>
                  <a:close/>
                  <a:moveTo>
                    <a:pt x="2691" y="814"/>
                  </a:moveTo>
                  <a:cubicBezTo>
                    <a:pt x="2698" y="814"/>
                    <a:pt x="2704" y="808"/>
                    <a:pt x="2704" y="801"/>
                  </a:cubicBezTo>
                  <a:cubicBezTo>
                    <a:pt x="2704" y="794"/>
                    <a:pt x="2698" y="788"/>
                    <a:pt x="2691" y="788"/>
                  </a:cubicBezTo>
                  <a:cubicBezTo>
                    <a:pt x="2684" y="788"/>
                    <a:pt x="2678" y="794"/>
                    <a:pt x="2678" y="801"/>
                  </a:cubicBezTo>
                  <a:cubicBezTo>
                    <a:pt x="2678" y="808"/>
                    <a:pt x="2684" y="814"/>
                    <a:pt x="2691" y="814"/>
                  </a:cubicBezTo>
                  <a:close/>
                  <a:moveTo>
                    <a:pt x="2730" y="814"/>
                  </a:moveTo>
                  <a:cubicBezTo>
                    <a:pt x="2738" y="814"/>
                    <a:pt x="2743" y="808"/>
                    <a:pt x="2743" y="801"/>
                  </a:cubicBezTo>
                  <a:cubicBezTo>
                    <a:pt x="2743" y="794"/>
                    <a:pt x="2738" y="788"/>
                    <a:pt x="2730" y="788"/>
                  </a:cubicBezTo>
                  <a:cubicBezTo>
                    <a:pt x="2723" y="788"/>
                    <a:pt x="2718" y="794"/>
                    <a:pt x="2718" y="801"/>
                  </a:cubicBezTo>
                  <a:cubicBezTo>
                    <a:pt x="2718" y="808"/>
                    <a:pt x="2723" y="814"/>
                    <a:pt x="2730" y="814"/>
                  </a:cubicBezTo>
                  <a:close/>
                  <a:moveTo>
                    <a:pt x="2770" y="814"/>
                  </a:moveTo>
                  <a:cubicBezTo>
                    <a:pt x="2777" y="814"/>
                    <a:pt x="2783" y="808"/>
                    <a:pt x="2783" y="801"/>
                  </a:cubicBezTo>
                  <a:cubicBezTo>
                    <a:pt x="2783" y="794"/>
                    <a:pt x="2777" y="788"/>
                    <a:pt x="2770" y="788"/>
                  </a:cubicBezTo>
                  <a:cubicBezTo>
                    <a:pt x="2763" y="788"/>
                    <a:pt x="2757" y="794"/>
                    <a:pt x="2757" y="801"/>
                  </a:cubicBezTo>
                  <a:cubicBezTo>
                    <a:pt x="2757" y="808"/>
                    <a:pt x="2763" y="814"/>
                    <a:pt x="2770" y="814"/>
                  </a:cubicBezTo>
                  <a:close/>
                  <a:moveTo>
                    <a:pt x="2809" y="814"/>
                  </a:moveTo>
                  <a:cubicBezTo>
                    <a:pt x="2816" y="814"/>
                    <a:pt x="2822" y="808"/>
                    <a:pt x="2822" y="801"/>
                  </a:cubicBezTo>
                  <a:cubicBezTo>
                    <a:pt x="2822" y="794"/>
                    <a:pt x="2816" y="788"/>
                    <a:pt x="2809" y="788"/>
                  </a:cubicBezTo>
                  <a:cubicBezTo>
                    <a:pt x="2802" y="788"/>
                    <a:pt x="2797" y="794"/>
                    <a:pt x="2797" y="801"/>
                  </a:cubicBezTo>
                  <a:cubicBezTo>
                    <a:pt x="2797" y="808"/>
                    <a:pt x="2802" y="814"/>
                    <a:pt x="2809" y="814"/>
                  </a:cubicBezTo>
                  <a:close/>
                  <a:moveTo>
                    <a:pt x="2849" y="814"/>
                  </a:moveTo>
                  <a:cubicBezTo>
                    <a:pt x="2856" y="814"/>
                    <a:pt x="2862" y="808"/>
                    <a:pt x="2862" y="801"/>
                  </a:cubicBezTo>
                  <a:cubicBezTo>
                    <a:pt x="2862" y="794"/>
                    <a:pt x="2856" y="788"/>
                    <a:pt x="2849" y="788"/>
                  </a:cubicBezTo>
                  <a:cubicBezTo>
                    <a:pt x="2842" y="788"/>
                    <a:pt x="2836" y="794"/>
                    <a:pt x="2836" y="801"/>
                  </a:cubicBezTo>
                  <a:cubicBezTo>
                    <a:pt x="2836" y="808"/>
                    <a:pt x="2842" y="814"/>
                    <a:pt x="2849" y="814"/>
                  </a:cubicBezTo>
                  <a:close/>
                  <a:moveTo>
                    <a:pt x="2888" y="814"/>
                  </a:moveTo>
                  <a:cubicBezTo>
                    <a:pt x="2895" y="814"/>
                    <a:pt x="2901" y="808"/>
                    <a:pt x="2901" y="801"/>
                  </a:cubicBezTo>
                  <a:cubicBezTo>
                    <a:pt x="2901" y="794"/>
                    <a:pt x="2895" y="788"/>
                    <a:pt x="2888" y="788"/>
                  </a:cubicBezTo>
                  <a:cubicBezTo>
                    <a:pt x="2881" y="788"/>
                    <a:pt x="2875" y="794"/>
                    <a:pt x="2875" y="801"/>
                  </a:cubicBezTo>
                  <a:cubicBezTo>
                    <a:pt x="2875" y="808"/>
                    <a:pt x="2881" y="814"/>
                    <a:pt x="2888" y="814"/>
                  </a:cubicBezTo>
                  <a:close/>
                  <a:moveTo>
                    <a:pt x="2928" y="814"/>
                  </a:moveTo>
                  <a:cubicBezTo>
                    <a:pt x="2935" y="814"/>
                    <a:pt x="2940" y="808"/>
                    <a:pt x="2940" y="801"/>
                  </a:cubicBezTo>
                  <a:cubicBezTo>
                    <a:pt x="2940" y="794"/>
                    <a:pt x="2935" y="788"/>
                    <a:pt x="2928" y="788"/>
                  </a:cubicBezTo>
                  <a:cubicBezTo>
                    <a:pt x="2921" y="788"/>
                    <a:pt x="2915" y="794"/>
                    <a:pt x="2915" y="801"/>
                  </a:cubicBezTo>
                  <a:cubicBezTo>
                    <a:pt x="2915" y="808"/>
                    <a:pt x="2921" y="814"/>
                    <a:pt x="2928" y="814"/>
                  </a:cubicBezTo>
                  <a:close/>
                  <a:moveTo>
                    <a:pt x="602" y="828"/>
                  </a:moveTo>
                  <a:cubicBezTo>
                    <a:pt x="595" y="828"/>
                    <a:pt x="589" y="834"/>
                    <a:pt x="589" y="841"/>
                  </a:cubicBezTo>
                  <a:cubicBezTo>
                    <a:pt x="589" y="848"/>
                    <a:pt x="595" y="853"/>
                    <a:pt x="602" y="853"/>
                  </a:cubicBezTo>
                  <a:cubicBezTo>
                    <a:pt x="609" y="853"/>
                    <a:pt x="614" y="848"/>
                    <a:pt x="614" y="841"/>
                  </a:cubicBezTo>
                  <a:cubicBezTo>
                    <a:pt x="614" y="834"/>
                    <a:pt x="609" y="828"/>
                    <a:pt x="602" y="828"/>
                  </a:cubicBezTo>
                  <a:close/>
                  <a:moveTo>
                    <a:pt x="641" y="853"/>
                  </a:moveTo>
                  <a:cubicBezTo>
                    <a:pt x="648" y="853"/>
                    <a:pt x="654" y="848"/>
                    <a:pt x="654" y="841"/>
                  </a:cubicBezTo>
                  <a:cubicBezTo>
                    <a:pt x="654" y="834"/>
                    <a:pt x="648" y="828"/>
                    <a:pt x="641" y="828"/>
                  </a:cubicBezTo>
                  <a:cubicBezTo>
                    <a:pt x="634" y="828"/>
                    <a:pt x="628" y="834"/>
                    <a:pt x="628" y="841"/>
                  </a:cubicBezTo>
                  <a:cubicBezTo>
                    <a:pt x="628" y="848"/>
                    <a:pt x="634" y="853"/>
                    <a:pt x="641" y="853"/>
                  </a:cubicBezTo>
                  <a:close/>
                  <a:moveTo>
                    <a:pt x="680" y="853"/>
                  </a:moveTo>
                  <a:cubicBezTo>
                    <a:pt x="687" y="853"/>
                    <a:pt x="693" y="848"/>
                    <a:pt x="693" y="841"/>
                  </a:cubicBezTo>
                  <a:cubicBezTo>
                    <a:pt x="693" y="834"/>
                    <a:pt x="687" y="828"/>
                    <a:pt x="680" y="828"/>
                  </a:cubicBezTo>
                  <a:cubicBezTo>
                    <a:pt x="673" y="828"/>
                    <a:pt x="668" y="834"/>
                    <a:pt x="668" y="841"/>
                  </a:cubicBezTo>
                  <a:cubicBezTo>
                    <a:pt x="668" y="848"/>
                    <a:pt x="673" y="853"/>
                    <a:pt x="680" y="853"/>
                  </a:cubicBezTo>
                  <a:close/>
                  <a:moveTo>
                    <a:pt x="878" y="828"/>
                  </a:moveTo>
                  <a:cubicBezTo>
                    <a:pt x="871" y="828"/>
                    <a:pt x="865" y="834"/>
                    <a:pt x="865" y="841"/>
                  </a:cubicBezTo>
                  <a:cubicBezTo>
                    <a:pt x="865" y="848"/>
                    <a:pt x="871" y="853"/>
                    <a:pt x="878" y="853"/>
                  </a:cubicBezTo>
                  <a:cubicBezTo>
                    <a:pt x="885" y="853"/>
                    <a:pt x="890" y="848"/>
                    <a:pt x="890" y="841"/>
                  </a:cubicBezTo>
                  <a:cubicBezTo>
                    <a:pt x="890" y="834"/>
                    <a:pt x="885" y="828"/>
                    <a:pt x="878" y="828"/>
                  </a:cubicBezTo>
                  <a:close/>
                  <a:moveTo>
                    <a:pt x="1587" y="853"/>
                  </a:moveTo>
                  <a:cubicBezTo>
                    <a:pt x="1594" y="853"/>
                    <a:pt x="1600" y="848"/>
                    <a:pt x="1600" y="841"/>
                  </a:cubicBezTo>
                  <a:cubicBezTo>
                    <a:pt x="1600" y="834"/>
                    <a:pt x="1594" y="828"/>
                    <a:pt x="1587" y="828"/>
                  </a:cubicBezTo>
                  <a:cubicBezTo>
                    <a:pt x="1580" y="828"/>
                    <a:pt x="1574" y="834"/>
                    <a:pt x="1574" y="841"/>
                  </a:cubicBezTo>
                  <a:cubicBezTo>
                    <a:pt x="1574" y="848"/>
                    <a:pt x="1580" y="853"/>
                    <a:pt x="1587" y="853"/>
                  </a:cubicBezTo>
                  <a:close/>
                  <a:moveTo>
                    <a:pt x="1627" y="853"/>
                  </a:moveTo>
                  <a:cubicBezTo>
                    <a:pt x="1634" y="853"/>
                    <a:pt x="1639" y="848"/>
                    <a:pt x="1639" y="841"/>
                  </a:cubicBezTo>
                  <a:cubicBezTo>
                    <a:pt x="1639" y="834"/>
                    <a:pt x="1634" y="828"/>
                    <a:pt x="1627" y="828"/>
                  </a:cubicBezTo>
                  <a:cubicBezTo>
                    <a:pt x="1620" y="828"/>
                    <a:pt x="1614" y="834"/>
                    <a:pt x="1614" y="841"/>
                  </a:cubicBezTo>
                  <a:cubicBezTo>
                    <a:pt x="1614" y="848"/>
                    <a:pt x="1620" y="853"/>
                    <a:pt x="1627" y="853"/>
                  </a:cubicBezTo>
                  <a:close/>
                  <a:moveTo>
                    <a:pt x="1666" y="853"/>
                  </a:moveTo>
                  <a:cubicBezTo>
                    <a:pt x="1673" y="853"/>
                    <a:pt x="1679" y="848"/>
                    <a:pt x="1679" y="841"/>
                  </a:cubicBezTo>
                  <a:cubicBezTo>
                    <a:pt x="1679" y="834"/>
                    <a:pt x="1673" y="828"/>
                    <a:pt x="1666" y="828"/>
                  </a:cubicBezTo>
                  <a:cubicBezTo>
                    <a:pt x="1659" y="828"/>
                    <a:pt x="1653" y="834"/>
                    <a:pt x="1653" y="841"/>
                  </a:cubicBezTo>
                  <a:cubicBezTo>
                    <a:pt x="1653" y="848"/>
                    <a:pt x="1659" y="853"/>
                    <a:pt x="1666" y="853"/>
                  </a:cubicBezTo>
                  <a:close/>
                  <a:moveTo>
                    <a:pt x="1705" y="853"/>
                  </a:moveTo>
                  <a:cubicBezTo>
                    <a:pt x="1713" y="853"/>
                    <a:pt x="1718" y="848"/>
                    <a:pt x="1718" y="841"/>
                  </a:cubicBezTo>
                  <a:cubicBezTo>
                    <a:pt x="1718" y="834"/>
                    <a:pt x="1713" y="828"/>
                    <a:pt x="1705" y="828"/>
                  </a:cubicBezTo>
                  <a:cubicBezTo>
                    <a:pt x="1698" y="828"/>
                    <a:pt x="1693" y="834"/>
                    <a:pt x="1693" y="841"/>
                  </a:cubicBezTo>
                  <a:cubicBezTo>
                    <a:pt x="1693" y="848"/>
                    <a:pt x="1698" y="853"/>
                    <a:pt x="1705" y="853"/>
                  </a:cubicBezTo>
                  <a:close/>
                  <a:moveTo>
                    <a:pt x="1745" y="853"/>
                  </a:moveTo>
                  <a:cubicBezTo>
                    <a:pt x="1752" y="853"/>
                    <a:pt x="1758" y="848"/>
                    <a:pt x="1758" y="841"/>
                  </a:cubicBezTo>
                  <a:cubicBezTo>
                    <a:pt x="1758" y="834"/>
                    <a:pt x="1752" y="828"/>
                    <a:pt x="1745" y="828"/>
                  </a:cubicBezTo>
                  <a:cubicBezTo>
                    <a:pt x="1738" y="828"/>
                    <a:pt x="1732" y="834"/>
                    <a:pt x="1732" y="841"/>
                  </a:cubicBezTo>
                  <a:cubicBezTo>
                    <a:pt x="1732" y="848"/>
                    <a:pt x="1738" y="853"/>
                    <a:pt x="1745" y="853"/>
                  </a:cubicBezTo>
                  <a:close/>
                  <a:moveTo>
                    <a:pt x="1784" y="853"/>
                  </a:moveTo>
                  <a:cubicBezTo>
                    <a:pt x="1791" y="853"/>
                    <a:pt x="1797" y="848"/>
                    <a:pt x="1797" y="841"/>
                  </a:cubicBezTo>
                  <a:cubicBezTo>
                    <a:pt x="1797" y="834"/>
                    <a:pt x="1791" y="828"/>
                    <a:pt x="1784" y="828"/>
                  </a:cubicBezTo>
                  <a:cubicBezTo>
                    <a:pt x="1777" y="828"/>
                    <a:pt x="1772" y="834"/>
                    <a:pt x="1772" y="841"/>
                  </a:cubicBezTo>
                  <a:cubicBezTo>
                    <a:pt x="1772" y="848"/>
                    <a:pt x="1777" y="853"/>
                    <a:pt x="1784" y="853"/>
                  </a:cubicBezTo>
                  <a:close/>
                  <a:moveTo>
                    <a:pt x="1824" y="853"/>
                  </a:moveTo>
                  <a:cubicBezTo>
                    <a:pt x="1831" y="853"/>
                    <a:pt x="1836" y="848"/>
                    <a:pt x="1836" y="841"/>
                  </a:cubicBezTo>
                  <a:cubicBezTo>
                    <a:pt x="1836" y="834"/>
                    <a:pt x="1831" y="828"/>
                    <a:pt x="1824" y="828"/>
                  </a:cubicBezTo>
                  <a:cubicBezTo>
                    <a:pt x="1817" y="828"/>
                    <a:pt x="1811" y="834"/>
                    <a:pt x="1811" y="841"/>
                  </a:cubicBezTo>
                  <a:cubicBezTo>
                    <a:pt x="1811" y="848"/>
                    <a:pt x="1817" y="853"/>
                    <a:pt x="1824" y="853"/>
                  </a:cubicBezTo>
                  <a:close/>
                  <a:moveTo>
                    <a:pt x="1863" y="853"/>
                  </a:moveTo>
                  <a:cubicBezTo>
                    <a:pt x="1870" y="853"/>
                    <a:pt x="1876" y="848"/>
                    <a:pt x="1876" y="841"/>
                  </a:cubicBezTo>
                  <a:cubicBezTo>
                    <a:pt x="1876" y="834"/>
                    <a:pt x="1870" y="828"/>
                    <a:pt x="1863" y="828"/>
                  </a:cubicBezTo>
                  <a:cubicBezTo>
                    <a:pt x="1856" y="828"/>
                    <a:pt x="1850" y="834"/>
                    <a:pt x="1850" y="841"/>
                  </a:cubicBezTo>
                  <a:cubicBezTo>
                    <a:pt x="1850" y="848"/>
                    <a:pt x="1856" y="853"/>
                    <a:pt x="1863" y="853"/>
                  </a:cubicBezTo>
                  <a:close/>
                  <a:moveTo>
                    <a:pt x="1903" y="853"/>
                  </a:moveTo>
                  <a:cubicBezTo>
                    <a:pt x="1910" y="853"/>
                    <a:pt x="1915" y="848"/>
                    <a:pt x="1915" y="841"/>
                  </a:cubicBezTo>
                  <a:cubicBezTo>
                    <a:pt x="1915" y="834"/>
                    <a:pt x="1910" y="828"/>
                    <a:pt x="1903" y="828"/>
                  </a:cubicBezTo>
                  <a:cubicBezTo>
                    <a:pt x="1896" y="828"/>
                    <a:pt x="1890" y="834"/>
                    <a:pt x="1890" y="841"/>
                  </a:cubicBezTo>
                  <a:cubicBezTo>
                    <a:pt x="1890" y="848"/>
                    <a:pt x="1896" y="853"/>
                    <a:pt x="1903" y="853"/>
                  </a:cubicBezTo>
                  <a:close/>
                  <a:moveTo>
                    <a:pt x="1942" y="853"/>
                  </a:moveTo>
                  <a:cubicBezTo>
                    <a:pt x="1949" y="853"/>
                    <a:pt x="1955" y="848"/>
                    <a:pt x="1955" y="841"/>
                  </a:cubicBezTo>
                  <a:cubicBezTo>
                    <a:pt x="1955" y="834"/>
                    <a:pt x="1949" y="828"/>
                    <a:pt x="1942" y="828"/>
                  </a:cubicBezTo>
                  <a:cubicBezTo>
                    <a:pt x="1935" y="828"/>
                    <a:pt x="1929" y="834"/>
                    <a:pt x="1929" y="841"/>
                  </a:cubicBezTo>
                  <a:cubicBezTo>
                    <a:pt x="1929" y="848"/>
                    <a:pt x="1935" y="853"/>
                    <a:pt x="1942" y="853"/>
                  </a:cubicBezTo>
                  <a:close/>
                  <a:moveTo>
                    <a:pt x="1981" y="853"/>
                  </a:moveTo>
                  <a:cubicBezTo>
                    <a:pt x="1988" y="853"/>
                    <a:pt x="1994" y="848"/>
                    <a:pt x="1994" y="841"/>
                  </a:cubicBezTo>
                  <a:cubicBezTo>
                    <a:pt x="1994" y="834"/>
                    <a:pt x="1988" y="828"/>
                    <a:pt x="1981" y="828"/>
                  </a:cubicBezTo>
                  <a:cubicBezTo>
                    <a:pt x="1974" y="828"/>
                    <a:pt x="1969" y="834"/>
                    <a:pt x="1969" y="841"/>
                  </a:cubicBezTo>
                  <a:cubicBezTo>
                    <a:pt x="1969" y="848"/>
                    <a:pt x="1974" y="853"/>
                    <a:pt x="1981" y="853"/>
                  </a:cubicBezTo>
                  <a:close/>
                  <a:moveTo>
                    <a:pt x="2021" y="853"/>
                  </a:moveTo>
                  <a:cubicBezTo>
                    <a:pt x="2028" y="853"/>
                    <a:pt x="2034" y="848"/>
                    <a:pt x="2034" y="841"/>
                  </a:cubicBezTo>
                  <a:cubicBezTo>
                    <a:pt x="2034" y="834"/>
                    <a:pt x="2028" y="828"/>
                    <a:pt x="2021" y="828"/>
                  </a:cubicBezTo>
                  <a:cubicBezTo>
                    <a:pt x="2014" y="828"/>
                    <a:pt x="2008" y="834"/>
                    <a:pt x="2008" y="841"/>
                  </a:cubicBezTo>
                  <a:cubicBezTo>
                    <a:pt x="2008" y="848"/>
                    <a:pt x="2014" y="853"/>
                    <a:pt x="2021" y="853"/>
                  </a:cubicBezTo>
                  <a:close/>
                  <a:moveTo>
                    <a:pt x="2060" y="853"/>
                  </a:moveTo>
                  <a:cubicBezTo>
                    <a:pt x="2067" y="853"/>
                    <a:pt x="2073" y="848"/>
                    <a:pt x="2073" y="841"/>
                  </a:cubicBezTo>
                  <a:cubicBezTo>
                    <a:pt x="2073" y="834"/>
                    <a:pt x="2067" y="828"/>
                    <a:pt x="2060" y="828"/>
                  </a:cubicBezTo>
                  <a:cubicBezTo>
                    <a:pt x="2053" y="828"/>
                    <a:pt x="2048" y="834"/>
                    <a:pt x="2048" y="841"/>
                  </a:cubicBezTo>
                  <a:cubicBezTo>
                    <a:pt x="2048" y="848"/>
                    <a:pt x="2053" y="853"/>
                    <a:pt x="2060" y="853"/>
                  </a:cubicBezTo>
                  <a:close/>
                  <a:moveTo>
                    <a:pt x="2100" y="853"/>
                  </a:moveTo>
                  <a:cubicBezTo>
                    <a:pt x="2107" y="853"/>
                    <a:pt x="2112" y="848"/>
                    <a:pt x="2112" y="841"/>
                  </a:cubicBezTo>
                  <a:cubicBezTo>
                    <a:pt x="2112" y="834"/>
                    <a:pt x="2107" y="828"/>
                    <a:pt x="2100" y="828"/>
                  </a:cubicBezTo>
                  <a:cubicBezTo>
                    <a:pt x="2093" y="828"/>
                    <a:pt x="2087" y="834"/>
                    <a:pt x="2087" y="841"/>
                  </a:cubicBezTo>
                  <a:cubicBezTo>
                    <a:pt x="2087" y="848"/>
                    <a:pt x="2093" y="853"/>
                    <a:pt x="2100" y="853"/>
                  </a:cubicBezTo>
                  <a:close/>
                  <a:moveTo>
                    <a:pt x="2139" y="853"/>
                  </a:moveTo>
                  <a:cubicBezTo>
                    <a:pt x="2146" y="853"/>
                    <a:pt x="2152" y="848"/>
                    <a:pt x="2152" y="841"/>
                  </a:cubicBezTo>
                  <a:cubicBezTo>
                    <a:pt x="2152" y="834"/>
                    <a:pt x="2146" y="828"/>
                    <a:pt x="2139" y="828"/>
                  </a:cubicBezTo>
                  <a:cubicBezTo>
                    <a:pt x="2132" y="828"/>
                    <a:pt x="2126" y="834"/>
                    <a:pt x="2126" y="841"/>
                  </a:cubicBezTo>
                  <a:cubicBezTo>
                    <a:pt x="2126" y="848"/>
                    <a:pt x="2132" y="853"/>
                    <a:pt x="2139" y="853"/>
                  </a:cubicBezTo>
                  <a:close/>
                  <a:moveTo>
                    <a:pt x="2179" y="853"/>
                  </a:moveTo>
                  <a:cubicBezTo>
                    <a:pt x="2186" y="853"/>
                    <a:pt x="2191" y="848"/>
                    <a:pt x="2191" y="841"/>
                  </a:cubicBezTo>
                  <a:cubicBezTo>
                    <a:pt x="2191" y="834"/>
                    <a:pt x="2186" y="828"/>
                    <a:pt x="2179" y="828"/>
                  </a:cubicBezTo>
                  <a:cubicBezTo>
                    <a:pt x="2172" y="828"/>
                    <a:pt x="2166" y="834"/>
                    <a:pt x="2166" y="841"/>
                  </a:cubicBezTo>
                  <a:cubicBezTo>
                    <a:pt x="2166" y="848"/>
                    <a:pt x="2172" y="853"/>
                    <a:pt x="2179" y="853"/>
                  </a:cubicBezTo>
                  <a:close/>
                  <a:moveTo>
                    <a:pt x="2257" y="853"/>
                  </a:moveTo>
                  <a:cubicBezTo>
                    <a:pt x="2264" y="853"/>
                    <a:pt x="2270" y="848"/>
                    <a:pt x="2270" y="841"/>
                  </a:cubicBezTo>
                  <a:cubicBezTo>
                    <a:pt x="2270" y="834"/>
                    <a:pt x="2264" y="828"/>
                    <a:pt x="2257" y="828"/>
                  </a:cubicBezTo>
                  <a:cubicBezTo>
                    <a:pt x="2250" y="828"/>
                    <a:pt x="2245" y="834"/>
                    <a:pt x="2245" y="841"/>
                  </a:cubicBezTo>
                  <a:cubicBezTo>
                    <a:pt x="2245" y="848"/>
                    <a:pt x="2250" y="853"/>
                    <a:pt x="2257" y="853"/>
                  </a:cubicBezTo>
                  <a:close/>
                  <a:moveTo>
                    <a:pt x="2297" y="828"/>
                  </a:moveTo>
                  <a:cubicBezTo>
                    <a:pt x="2290" y="828"/>
                    <a:pt x="2284" y="834"/>
                    <a:pt x="2284" y="841"/>
                  </a:cubicBezTo>
                  <a:cubicBezTo>
                    <a:pt x="2284" y="848"/>
                    <a:pt x="2290" y="853"/>
                    <a:pt x="2297" y="853"/>
                  </a:cubicBezTo>
                  <a:cubicBezTo>
                    <a:pt x="2304" y="853"/>
                    <a:pt x="2310" y="848"/>
                    <a:pt x="2310" y="841"/>
                  </a:cubicBezTo>
                  <a:cubicBezTo>
                    <a:pt x="2310" y="834"/>
                    <a:pt x="2304" y="828"/>
                    <a:pt x="2297" y="828"/>
                  </a:cubicBezTo>
                  <a:close/>
                  <a:moveTo>
                    <a:pt x="2336" y="828"/>
                  </a:moveTo>
                  <a:cubicBezTo>
                    <a:pt x="2329" y="828"/>
                    <a:pt x="2323" y="834"/>
                    <a:pt x="2323" y="841"/>
                  </a:cubicBezTo>
                  <a:cubicBezTo>
                    <a:pt x="2323" y="848"/>
                    <a:pt x="2329" y="853"/>
                    <a:pt x="2336" y="853"/>
                  </a:cubicBezTo>
                  <a:cubicBezTo>
                    <a:pt x="2343" y="853"/>
                    <a:pt x="2349" y="848"/>
                    <a:pt x="2349" y="841"/>
                  </a:cubicBezTo>
                  <a:cubicBezTo>
                    <a:pt x="2349" y="834"/>
                    <a:pt x="2343" y="828"/>
                    <a:pt x="2336" y="828"/>
                  </a:cubicBezTo>
                  <a:close/>
                  <a:moveTo>
                    <a:pt x="2376" y="828"/>
                  </a:moveTo>
                  <a:cubicBezTo>
                    <a:pt x="2369" y="828"/>
                    <a:pt x="2363" y="834"/>
                    <a:pt x="2363" y="841"/>
                  </a:cubicBezTo>
                  <a:cubicBezTo>
                    <a:pt x="2363" y="848"/>
                    <a:pt x="2369" y="853"/>
                    <a:pt x="2376" y="853"/>
                  </a:cubicBezTo>
                  <a:cubicBezTo>
                    <a:pt x="2383" y="853"/>
                    <a:pt x="2388" y="848"/>
                    <a:pt x="2388" y="841"/>
                  </a:cubicBezTo>
                  <a:cubicBezTo>
                    <a:pt x="2388" y="834"/>
                    <a:pt x="2383" y="828"/>
                    <a:pt x="2376" y="828"/>
                  </a:cubicBezTo>
                  <a:close/>
                  <a:moveTo>
                    <a:pt x="2415" y="853"/>
                  </a:moveTo>
                  <a:cubicBezTo>
                    <a:pt x="2422" y="853"/>
                    <a:pt x="2428" y="848"/>
                    <a:pt x="2428" y="841"/>
                  </a:cubicBezTo>
                  <a:cubicBezTo>
                    <a:pt x="2428" y="834"/>
                    <a:pt x="2422" y="828"/>
                    <a:pt x="2415" y="828"/>
                  </a:cubicBezTo>
                  <a:cubicBezTo>
                    <a:pt x="2408" y="828"/>
                    <a:pt x="2402" y="834"/>
                    <a:pt x="2402" y="841"/>
                  </a:cubicBezTo>
                  <a:cubicBezTo>
                    <a:pt x="2402" y="848"/>
                    <a:pt x="2408" y="853"/>
                    <a:pt x="2415" y="853"/>
                  </a:cubicBezTo>
                  <a:close/>
                  <a:moveTo>
                    <a:pt x="2455" y="853"/>
                  </a:moveTo>
                  <a:cubicBezTo>
                    <a:pt x="2462" y="853"/>
                    <a:pt x="2467" y="848"/>
                    <a:pt x="2467" y="841"/>
                  </a:cubicBezTo>
                  <a:cubicBezTo>
                    <a:pt x="2467" y="834"/>
                    <a:pt x="2462" y="828"/>
                    <a:pt x="2455" y="828"/>
                  </a:cubicBezTo>
                  <a:cubicBezTo>
                    <a:pt x="2447" y="828"/>
                    <a:pt x="2442" y="834"/>
                    <a:pt x="2442" y="841"/>
                  </a:cubicBezTo>
                  <a:cubicBezTo>
                    <a:pt x="2442" y="848"/>
                    <a:pt x="2447" y="853"/>
                    <a:pt x="2455" y="853"/>
                  </a:cubicBezTo>
                  <a:close/>
                  <a:moveTo>
                    <a:pt x="2494" y="853"/>
                  </a:moveTo>
                  <a:cubicBezTo>
                    <a:pt x="2501" y="853"/>
                    <a:pt x="2507" y="848"/>
                    <a:pt x="2507" y="841"/>
                  </a:cubicBezTo>
                  <a:cubicBezTo>
                    <a:pt x="2507" y="834"/>
                    <a:pt x="2501" y="828"/>
                    <a:pt x="2494" y="828"/>
                  </a:cubicBezTo>
                  <a:cubicBezTo>
                    <a:pt x="2487" y="828"/>
                    <a:pt x="2481" y="834"/>
                    <a:pt x="2481" y="841"/>
                  </a:cubicBezTo>
                  <a:cubicBezTo>
                    <a:pt x="2481" y="848"/>
                    <a:pt x="2487" y="853"/>
                    <a:pt x="2494" y="853"/>
                  </a:cubicBezTo>
                  <a:close/>
                  <a:moveTo>
                    <a:pt x="2533" y="853"/>
                  </a:moveTo>
                  <a:cubicBezTo>
                    <a:pt x="2540" y="853"/>
                    <a:pt x="2546" y="848"/>
                    <a:pt x="2546" y="841"/>
                  </a:cubicBezTo>
                  <a:cubicBezTo>
                    <a:pt x="2546" y="834"/>
                    <a:pt x="2540" y="828"/>
                    <a:pt x="2533" y="828"/>
                  </a:cubicBezTo>
                  <a:cubicBezTo>
                    <a:pt x="2526" y="828"/>
                    <a:pt x="2521" y="834"/>
                    <a:pt x="2521" y="841"/>
                  </a:cubicBezTo>
                  <a:cubicBezTo>
                    <a:pt x="2521" y="848"/>
                    <a:pt x="2526" y="853"/>
                    <a:pt x="2533" y="853"/>
                  </a:cubicBezTo>
                  <a:close/>
                  <a:moveTo>
                    <a:pt x="2573" y="853"/>
                  </a:moveTo>
                  <a:cubicBezTo>
                    <a:pt x="2580" y="853"/>
                    <a:pt x="2586" y="848"/>
                    <a:pt x="2586" y="841"/>
                  </a:cubicBezTo>
                  <a:cubicBezTo>
                    <a:pt x="2586" y="834"/>
                    <a:pt x="2580" y="828"/>
                    <a:pt x="2573" y="828"/>
                  </a:cubicBezTo>
                  <a:cubicBezTo>
                    <a:pt x="2566" y="828"/>
                    <a:pt x="2560" y="834"/>
                    <a:pt x="2560" y="841"/>
                  </a:cubicBezTo>
                  <a:cubicBezTo>
                    <a:pt x="2560" y="848"/>
                    <a:pt x="2566" y="853"/>
                    <a:pt x="2573" y="853"/>
                  </a:cubicBezTo>
                  <a:close/>
                  <a:moveTo>
                    <a:pt x="2612" y="853"/>
                  </a:moveTo>
                  <a:cubicBezTo>
                    <a:pt x="2619" y="853"/>
                    <a:pt x="2625" y="848"/>
                    <a:pt x="2625" y="841"/>
                  </a:cubicBezTo>
                  <a:cubicBezTo>
                    <a:pt x="2625" y="834"/>
                    <a:pt x="2619" y="828"/>
                    <a:pt x="2612" y="828"/>
                  </a:cubicBezTo>
                  <a:cubicBezTo>
                    <a:pt x="2605" y="828"/>
                    <a:pt x="2599" y="834"/>
                    <a:pt x="2599" y="841"/>
                  </a:cubicBezTo>
                  <a:cubicBezTo>
                    <a:pt x="2599" y="848"/>
                    <a:pt x="2605" y="853"/>
                    <a:pt x="2612" y="853"/>
                  </a:cubicBezTo>
                  <a:close/>
                  <a:moveTo>
                    <a:pt x="2652" y="853"/>
                  </a:moveTo>
                  <a:cubicBezTo>
                    <a:pt x="2659" y="853"/>
                    <a:pt x="2664" y="848"/>
                    <a:pt x="2664" y="841"/>
                  </a:cubicBezTo>
                  <a:cubicBezTo>
                    <a:pt x="2664" y="834"/>
                    <a:pt x="2659" y="828"/>
                    <a:pt x="2652" y="828"/>
                  </a:cubicBezTo>
                  <a:cubicBezTo>
                    <a:pt x="2645" y="828"/>
                    <a:pt x="2639" y="834"/>
                    <a:pt x="2639" y="841"/>
                  </a:cubicBezTo>
                  <a:cubicBezTo>
                    <a:pt x="2639" y="848"/>
                    <a:pt x="2645" y="853"/>
                    <a:pt x="2652" y="853"/>
                  </a:cubicBezTo>
                  <a:close/>
                  <a:moveTo>
                    <a:pt x="2691" y="853"/>
                  </a:moveTo>
                  <a:cubicBezTo>
                    <a:pt x="2698" y="853"/>
                    <a:pt x="2704" y="848"/>
                    <a:pt x="2704" y="841"/>
                  </a:cubicBezTo>
                  <a:cubicBezTo>
                    <a:pt x="2704" y="834"/>
                    <a:pt x="2698" y="828"/>
                    <a:pt x="2691" y="828"/>
                  </a:cubicBezTo>
                  <a:cubicBezTo>
                    <a:pt x="2684" y="828"/>
                    <a:pt x="2678" y="834"/>
                    <a:pt x="2678" y="841"/>
                  </a:cubicBezTo>
                  <a:cubicBezTo>
                    <a:pt x="2678" y="848"/>
                    <a:pt x="2684" y="853"/>
                    <a:pt x="2691" y="853"/>
                  </a:cubicBezTo>
                  <a:close/>
                  <a:moveTo>
                    <a:pt x="2730" y="853"/>
                  </a:moveTo>
                  <a:cubicBezTo>
                    <a:pt x="2738" y="853"/>
                    <a:pt x="2743" y="848"/>
                    <a:pt x="2743" y="841"/>
                  </a:cubicBezTo>
                  <a:cubicBezTo>
                    <a:pt x="2743" y="834"/>
                    <a:pt x="2738" y="828"/>
                    <a:pt x="2730" y="828"/>
                  </a:cubicBezTo>
                  <a:cubicBezTo>
                    <a:pt x="2723" y="828"/>
                    <a:pt x="2718" y="834"/>
                    <a:pt x="2718" y="841"/>
                  </a:cubicBezTo>
                  <a:cubicBezTo>
                    <a:pt x="2718" y="848"/>
                    <a:pt x="2723" y="853"/>
                    <a:pt x="2730" y="853"/>
                  </a:cubicBezTo>
                  <a:close/>
                  <a:moveTo>
                    <a:pt x="2770" y="853"/>
                  </a:moveTo>
                  <a:cubicBezTo>
                    <a:pt x="2777" y="853"/>
                    <a:pt x="2783" y="848"/>
                    <a:pt x="2783" y="841"/>
                  </a:cubicBezTo>
                  <a:cubicBezTo>
                    <a:pt x="2783" y="834"/>
                    <a:pt x="2777" y="828"/>
                    <a:pt x="2770" y="828"/>
                  </a:cubicBezTo>
                  <a:cubicBezTo>
                    <a:pt x="2763" y="828"/>
                    <a:pt x="2757" y="834"/>
                    <a:pt x="2757" y="841"/>
                  </a:cubicBezTo>
                  <a:cubicBezTo>
                    <a:pt x="2757" y="848"/>
                    <a:pt x="2763" y="853"/>
                    <a:pt x="2770" y="853"/>
                  </a:cubicBezTo>
                  <a:close/>
                  <a:moveTo>
                    <a:pt x="2809" y="853"/>
                  </a:moveTo>
                  <a:cubicBezTo>
                    <a:pt x="2816" y="853"/>
                    <a:pt x="2822" y="848"/>
                    <a:pt x="2822" y="841"/>
                  </a:cubicBezTo>
                  <a:cubicBezTo>
                    <a:pt x="2822" y="834"/>
                    <a:pt x="2816" y="828"/>
                    <a:pt x="2809" y="828"/>
                  </a:cubicBezTo>
                  <a:cubicBezTo>
                    <a:pt x="2802" y="828"/>
                    <a:pt x="2797" y="834"/>
                    <a:pt x="2797" y="841"/>
                  </a:cubicBezTo>
                  <a:cubicBezTo>
                    <a:pt x="2797" y="848"/>
                    <a:pt x="2802" y="853"/>
                    <a:pt x="2809" y="853"/>
                  </a:cubicBezTo>
                  <a:close/>
                  <a:moveTo>
                    <a:pt x="2849" y="853"/>
                  </a:moveTo>
                  <a:cubicBezTo>
                    <a:pt x="2856" y="853"/>
                    <a:pt x="2862" y="848"/>
                    <a:pt x="2862" y="841"/>
                  </a:cubicBezTo>
                  <a:cubicBezTo>
                    <a:pt x="2862" y="834"/>
                    <a:pt x="2856" y="828"/>
                    <a:pt x="2849" y="828"/>
                  </a:cubicBezTo>
                  <a:cubicBezTo>
                    <a:pt x="2842" y="828"/>
                    <a:pt x="2836" y="834"/>
                    <a:pt x="2836" y="841"/>
                  </a:cubicBezTo>
                  <a:cubicBezTo>
                    <a:pt x="2836" y="848"/>
                    <a:pt x="2842" y="853"/>
                    <a:pt x="2849" y="853"/>
                  </a:cubicBezTo>
                  <a:close/>
                  <a:moveTo>
                    <a:pt x="2888" y="853"/>
                  </a:moveTo>
                  <a:cubicBezTo>
                    <a:pt x="2895" y="853"/>
                    <a:pt x="2901" y="848"/>
                    <a:pt x="2901" y="841"/>
                  </a:cubicBezTo>
                  <a:cubicBezTo>
                    <a:pt x="2901" y="834"/>
                    <a:pt x="2895" y="828"/>
                    <a:pt x="2888" y="828"/>
                  </a:cubicBezTo>
                  <a:cubicBezTo>
                    <a:pt x="2881" y="828"/>
                    <a:pt x="2875" y="834"/>
                    <a:pt x="2875" y="841"/>
                  </a:cubicBezTo>
                  <a:cubicBezTo>
                    <a:pt x="2875" y="848"/>
                    <a:pt x="2881" y="853"/>
                    <a:pt x="2888" y="853"/>
                  </a:cubicBezTo>
                  <a:close/>
                  <a:moveTo>
                    <a:pt x="641" y="893"/>
                  </a:moveTo>
                  <a:cubicBezTo>
                    <a:pt x="648" y="893"/>
                    <a:pt x="654" y="887"/>
                    <a:pt x="654" y="880"/>
                  </a:cubicBezTo>
                  <a:cubicBezTo>
                    <a:pt x="654" y="873"/>
                    <a:pt x="648" y="867"/>
                    <a:pt x="641" y="867"/>
                  </a:cubicBezTo>
                  <a:cubicBezTo>
                    <a:pt x="634" y="867"/>
                    <a:pt x="628" y="873"/>
                    <a:pt x="628" y="880"/>
                  </a:cubicBezTo>
                  <a:cubicBezTo>
                    <a:pt x="628" y="887"/>
                    <a:pt x="634" y="893"/>
                    <a:pt x="641" y="893"/>
                  </a:cubicBezTo>
                  <a:close/>
                  <a:moveTo>
                    <a:pt x="680" y="893"/>
                  </a:moveTo>
                  <a:cubicBezTo>
                    <a:pt x="687" y="893"/>
                    <a:pt x="693" y="887"/>
                    <a:pt x="693" y="880"/>
                  </a:cubicBezTo>
                  <a:cubicBezTo>
                    <a:pt x="693" y="873"/>
                    <a:pt x="687" y="867"/>
                    <a:pt x="680" y="867"/>
                  </a:cubicBezTo>
                  <a:cubicBezTo>
                    <a:pt x="673" y="867"/>
                    <a:pt x="668" y="873"/>
                    <a:pt x="668" y="880"/>
                  </a:cubicBezTo>
                  <a:cubicBezTo>
                    <a:pt x="668" y="887"/>
                    <a:pt x="673" y="893"/>
                    <a:pt x="680" y="893"/>
                  </a:cubicBezTo>
                  <a:close/>
                  <a:moveTo>
                    <a:pt x="1548" y="893"/>
                  </a:moveTo>
                  <a:cubicBezTo>
                    <a:pt x="1555" y="893"/>
                    <a:pt x="1561" y="887"/>
                    <a:pt x="1561" y="880"/>
                  </a:cubicBezTo>
                  <a:cubicBezTo>
                    <a:pt x="1561" y="873"/>
                    <a:pt x="1555" y="867"/>
                    <a:pt x="1548" y="867"/>
                  </a:cubicBezTo>
                  <a:cubicBezTo>
                    <a:pt x="1541" y="867"/>
                    <a:pt x="1535" y="873"/>
                    <a:pt x="1535" y="880"/>
                  </a:cubicBezTo>
                  <a:cubicBezTo>
                    <a:pt x="1535" y="887"/>
                    <a:pt x="1541" y="893"/>
                    <a:pt x="1548" y="893"/>
                  </a:cubicBezTo>
                  <a:close/>
                  <a:moveTo>
                    <a:pt x="1587" y="893"/>
                  </a:moveTo>
                  <a:cubicBezTo>
                    <a:pt x="1594" y="893"/>
                    <a:pt x="1600" y="887"/>
                    <a:pt x="1600" y="880"/>
                  </a:cubicBezTo>
                  <a:cubicBezTo>
                    <a:pt x="1600" y="873"/>
                    <a:pt x="1594" y="867"/>
                    <a:pt x="1587" y="867"/>
                  </a:cubicBezTo>
                  <a:cubicBezTo>
                    <a:pt x="1580" y="867"/>
                    <a:pt x="1574" y="873"/>
                    <a:pt x="1574" y="880"/>
                  </a:cubicBezTo>
                  <a:cubicBezTo>
                    <a:pt x="1574" y="887"/>
                    <a:pt x="1580" y="893"/>
                    <a:pt x="1587" y="893"/>
                  </a:cubicBezTo>
                  <a:close/>
                  <a:moveTo>
                    <a:pt x="1627" y="893"/>
                  </a:moveTo>
                  <a:cubicBezTo>
                    <a:pt x="1634" y="893"/>
                    <a:pt x="1639" y="887"/>
                    <a:pt x="1639" y="880"/>
                  </a:cubicBezTo>
                  <a:cubicBezTo>
                    <a:pt x="1639" y="873"/>
                    <a:pt x="1634" y="867"/>
                    <a:pt x="1627" y="867"/>
                  </a:cubicBezTo>
                  <a:cubicBezTo>
                    <a:pt x="1620" y="867"/>
                    <a:pt x="1614" y="873"/>
                    <a:pt x="1614" y="880"/>
                  </a:cubicBezTo>
                  <a:cubicBezTo>
                    <a:pt x="1614" y="887"/>
                    <a:pt x="1620" y="893"/>
                    <a:pt x="1627" y="893"/>
                  </a:cubicBezTo>
                  <a:close/>
                  <a:moveTo>
                    <a:pt x="1666" y="893"/>
                  </a:moveTo>
                  <a:cubicBezTo>
                    <a:pt x="1673" y="893"/>
                    <a:pt x="1679" y="887"/>
                    <a:pt x="1679" y="880"/>
                  </a:cubicBezTo>
                  <a:cubicBezTo>
                    <a:pt x="1679" y="873"/>
                    <a:pt x="1673" y="867"/>
                    <a:pt x="1666" y="867"/>
                  </a:cubicBezTo>
                  <a:cubicBezTo>
                    <a:pt x="1659" y="867"/>
                    <a:pt x="1653" y="873"/>
                    <a:pt x="1653" y="880"/>
                  </a:cubicBezTo>
                  <a:cubicBezTo>
                    <a:pt x="1653" y="887"/>
                    <a:pt x="1659" y="893"/>
                    <a:pt x="1666" y="893"/>
                  </a:cubicBezTo>
                  <a:close/>
                  <a:moveTo>
                    <a:pt x="1705" y="893"/>
                  </a:moveTo>
                  <a:cubicBezTo>
                    <a:pt x="1713" y="893"/>
                    <a:pt x="1718" y="887"/>
                    <a:pt x="1718" y="880"/>
                  </a:cubicBezTo>
                  <a:cubicBezTo>
                    <a:pt x="1718" y="873"/>
                    <a:pt x="1713" y="867"/>
                    <a:pt x="1705" y="867"/>
                  </a:cubicBezTo>
                  <a:cubicBezTo>
                    <a:pt x="1698" y="867"/>
                    <a:pt x="1693" y="873"/>
                    <a:pt x="1693" y="880"/>
                  </a:cubicBezTo>
                  <a:cubicBezTo>
                    <a:pt x="1693" y="887"/>
                    <a:pt x="1698" y="893"/>
                    <a:pt x="1705" y="893"/>
                  </a:cubicBezTo>
                  <a:close/>
                  <a:moveTo>
                    <a:pt x="1745" y="893"/>
                  </a:moveTo>
                  <a:cubicBezTo>
                    <a:pt x="1752" y="893"/>
                    <a:pt x="1758" y="887"/>
                    <a:pt x="1758" y="880"/>
                  </a:cubicBezTo>
                  <a:cubicBezTo>
                    <a:pt x="1758" y="873"/>
                    <a:pt x="1752" y="867"/>
                    <a:pt x="1745" y="867"/>
                  </a:cubicBezTo>
                  <a:cubicBezTo>
                    <a:pt x="1738" y="867"/>
                    <a:pt x="1732" y="873"/>
                    <a:pt x="1732" y="880"/>
                  </a:cubicBezTo>
                  <a:cubicBezTo>
                    <a:pt x="1732" y="887"/>
                    <a:pt x="1738" y="893"/>
                    <a:pt x="1745" y="893"/>
                  </a:cubicBezTo>
                  <a:close/>
                  <a:moveTo>
                    <a:pt x="1784" y="893"/>
                  </a:moveTo>
                  <a:cubicBezTo>
                    <a:pt x="1791" y="893"/>
                    <a:pt x="1797" y="887"/>
                    <a:pt x="1797" y="880"/>
                  </a:cubicBezTo>
                  <a:cubicBezTo>
                    <a:pt x="1797" y="873"/>
                    <a:pt x="1791" y="867"/>
                    <a:pt x="1784" y="867"/>
                  </a:cubicBezTo>
                  <a:cubicBezTo>
                    <a:pt x="1777" y="867"/>
                    <a:pt x="1772" y="873"/>
                    <a:pt x="1772" y="880"/>
                  </a:cubicBezTo>
                  <a:cubicBezTo>
                    <a:pt x="1772" y="887"/>
                    <a:pt x="1777" y="893"/>
                    <a:pt x="1784" y="893"/>
                  </a:cubicBezTo>
                  <a:close/>
                  <a:moveTo>
                    <a:pt x="1824" y="893"/>
                  </a:moveTo>
                  <a:cubicBezTo>
                    <a:pt x="1831" y="893"/>
                    <a:pt x="1836" y="887"/>
                    <a:pt x="1836" y="880"/>
                  </a:cubicBezTo>
                  <a:cubicBezTo>
                    <a:pt x="1836" y="873"/>
                    <a:pt x="1831" y="867"/>
                    <a:pt x="1824" y="867"/>
                  </a:cubicBezTo>
                  <a:cubicBezTo>
                    <a:pt x="1817" y="867"/>
                    <a:pt x="1811" y="873"/>
                    <a:pt x="1811" y="880"/>
                  </a:cubicBezTo>
                  <a:cubicBezTo>
                    <a:pt x="1811" y="887"/>
                    <a:pt x="1817" y="893"/>
                    <a:pt x="1824" y="893"/>
                  </a:cubicBezTo>
                  <a:close/>
                  <a:moveTo>
                    <a:pt x="1863" y="893"/>
                  </a:moveTo>
                  <a:cubicBezTo>
                    <a:pt x="1870" y="893"/>
                    <a:pt x="1876" y="887"/>
                    <a:pt x="1876" y="880"/>
                  </a:cubicBezTo>
                  <a:cubicBezTo>
                    <a:pt x="1876" y="873"/>
                    <a:pt x="1870" y="867"/>
                    <a:pt x="1863" y="867"/>
                  </a:cubicBezTo>
                  <a:cubicBezTo>
                    <a:pt x="1856" y="867"/>
                    <a:pt x="1850" y="873"/>
                    <a:pt x="1850" y="880"/>
                  </a:cubicBezTo>
                  <a:cubicBezTo>
                    <a:pt x="1850" y="887"/>
                    <a:pt x="1856" y="893"/>
                    <a:pt x="1863" y="893"/>
                  </a:cubicBezTo>
                  <a:close/>
                  <a:moveTo>
                    <a:pt x="1903" y="893"/>
                  </a:moveTo>
                  <a:cubicBezTo>
                    <a:pt x="1910" y="893"/>
                    <a:pt x="1915" y="887"/>
                    <a:pt x="1915" y="880"/>
                  </a:cubicBezTo>
                  <a:cubicBezTo>
                    <a:pt x="1915" y="873"/>
                    <a:pt x="1910" y="867"/>
                    <a:pt x="1903" y="867"/>
                  </a:cubicBezTo>
                  <a:cubicBezTo>
                    <a:pt x="1896" y="867"/>
                    <a:pt x="1890" y="873"/>
                    <a:pt x="1890" y="880"/>
                  </a:cubicBezTo>
                  <a:cubicBezTo>
                    <a:pt x="1890" y="887"/>
                    <a:pt x="1896" y="893"/>
                    <a:pt x="1903" y="893"/>
                  </a:cubicBezTo>
                  <a:close/>
                  <a:moveTo>
                    <a:pt x="1942" y="893"/>
                  </a:moveTo>
                  <a:cubicBezTo>
                    <a:pt x="1949" y="893"/>
                    <a:pt x="1955" y="887"/>
                    <a:pt x="1955" y="880"/>
                  </a:cubicBezTo>
                  <a:cubicBezTo>
                    <a:pt x="1955" y="873"/>
                    <a:pt x="1949" y="867"/>
                    <a:pt x="1942" y="867"/>
                  </a:cubicBezTo>
                  <a:cubicBezTo>
                    <a:pt x="1935" y="867"/>
                    <a:pt x="1929" y="873"/>
                    <a:pt x="1929" y="880"/>
                  </a:cubicBezTo>
                  <a:cubicBezTo>
                    <a:pt x="1929" y="887"/>
                    <a:pt x="1935" y="893"/>
                    <a:pt x="1942" y="893"/>
                  </a:cubicBezTo>
                  <a:close/>
                  <a:moveTo>
                    <a:pt x="1981" y="893"/>
                  </a:moveTo>
                  <a:cubicBezTo>
                    <a:pt x="1988" y="893"/>
                    <a:pt x="1994" y="887"/>
                    <a:pt x="1994" y="880"/>
                  </a:cubicBezTo>
                  <a:cubicBezTo>
                    <a:pt x="1994" y="873"/>
                    <a:pt x="1988" y="867"/>
                    <a:pt x="1981" y="867"/>
                  </a:cubicBezTo>
                  <a:cubicBezTo>
                    <a:pt x="1974" y="867"/>
                    <a:pt x="1969" y="873"/>
                    <a:pt x="1969" y="880"/>
                  </a:cubicBezTo>
                  <a:cubicBezTo>
                    <a:pt x="1969" y="887"/>
                    <a:pt x="1974" y="893"/>
                    <a:pt x="1981" y="893"/>
                  </a:cubicBezTo>
                  <a:close/>
                  <a:moveTo>
                    <a:pt x="2021" y="893"/>
                  </a:moveTo>
                  <a:cubicBezTo>
                    <a:pt x="2028" y="893"/>
                    <a:pt x="2034" y="887"/>
                    <a:pt x="2034" y="880"/>
                  </a:cubicBezTo>
                  <a:cubicBezTo>
                    <a:pt x="2034" y="873"/>
                    <a:pt x="2028" y="867"/>
                    <a:pt x="2021" y="867"/>
                  </a:cubicBezTo>
                  <a:cubicBezTo>
                    <a:pt x="2014" y="867"/>
                    <a:pt x="2008" y="873"/>
                    <a:pt x="2008" y="880"/>
                  </a:cubicBezTo>
                  <a:cubicBezTo>
                    <a:pt x="2008" y="887"/>
                    <a:pt x="2014" y="893"/>
                    <a:pt x="2021" y="893"/>
                  </a:cubicBezTo>
                  <a:close/>
                  <a:moveTo>
                    <a:pt x="2100" y="893"/>
                  </a:moveTo>
                  <a:cubicBezTo>
                    <a:pt x="2107" y="893"/>
                    <a:pt x="2112" y="887"/>
                    <a:pt x="2112" y="880"/>
                  </a:cubicBezTo>
                  <a:cubicBezTo>
                    <a:pt x="2112" y="873"/>
                    <a:pt x="2107" y="867"/>
                    <a:pt x="2100" y="867"/>
                  </a:cubicBezTo>
                  <a:cubicBezTo>
                    <a:pt x="2093" y="867"/>
                    <a:pt x="2087" y="873"/>
                    <a:pt x="2087" y="880"/>
                  </a:cubicBezTo>
                  <a:cubicBezTo>
                    <a:pt x="2087" y="887"/>
                    <a:pt x="2093" y="893"/>
                    <a:pt x="2100" y="893"/>
                  </a:cubicBezTo>
                  <a:close/>
                  <a:moveTo>
                    <a:pt x="2139" y="893"/>
                  </a:moveTo>
                  <a:cubicBezTo>
                    <a:pt x="2146" y="893"/>
                    <a:pt x="2152" y="887"/>
                    <a:pt x="2152" y="880"/>
                  </a:cubicBezTo>
                  <a:cubicBezTo>
                    <a:pt x="2152" y="873"/>
                    <a:pt x="2146" y="867"/>
                    <a:pt x="2139" y="867"/>
                  </a:cubicBezTo>
                  <a:cubicBezTo>
                    <a:pt x="2132" y="867"/>
                    <a:pt x="2126" y="873"/>
                    <a:pt x="2126" y="880"/>
                  </a:cubicBezTo>
                  <a:cubicBezTo>
                    <a:pt x="2126" y="887"/>
                    <a:pt x="2132" y="893"/>
                    <a:pt x="2139" y="893"/>
                  </a:cubicBezTo>
                  <a:close/>
                  <a:moveTo>
                    <a:pt x="2179" y="893"/>
                  </a:moveTo>
                  <a:cubicBezTo>
                    <a:pt x="2186" y="893"/>
                    <a:pt x="2191" y="887"/>
                    <a:pt x="2191" y="880"/>
                  </a:cubicBezTo>
                  <a:cubicBezTo>
                    <a:pt x="2191" y="873"/>
                    <a:pt x="2186" y="867"/>
                    <a:pt x="2179" y="867"/>
                  </a:cubicBezTo>
                  <a:cubicBezTo>
                    <a:pt x="2172" y="867"/>
                    <a:pt x="2166" y="873"/>
                    <a:pt x="2166" y="880"/>
                  </a:cubicBezTo>
                  <a:cubicBezTo>
                    <a:pt x="2166" y="887"/>
                    <a:pt x="2172" y="893"/>
                    <a:pt x="2179" y="893"/>
                  </a:cubicBezTo>
                  <a:close/>
                  <a:moveTo>
                    <a:pt x="2218" y="893"/>
                  </a:moveTo>
                  <a:cubicBezTo>
                    <a:pt x="2225" y="893"/>
                    <a:pt x="2231" y="887"/>
                    <a:pt x="2231" y="880"/>
                  </a:cubicBezTo>
                  <a:cubicBezTo>
                    <a:pt x="2231" y="873"/>
                    <a:pt x="2225" y="867"/>
                    <a:pt x="2218" y="867"/>
                  </a:cubicBezTo>
                  <a:cubicBezTo>
                    <a:pt x="2211" y="867"/>
                    <a:pt x="2205" y="873"/>
                    <a:pt x="2205" y="880"/>
                  </a:cubicBezTo>
                  <a:cubicBezTo>
                    <a:pt x="2205" y="887"/>
                    <a:pt x="2211" y="893"/>
                    <a:pt x="2218" y="893"/>
                  </a:cubicBezTo>
                  <a:close/>
                  <a:moveTo>
                    <a:pt x="2257" y="867"/>
                  </a:moveTo>
                  <a:cubicBezTo>
                    <a:pt x="2250" y="867"/>
                    <a:pt x="2245" y="873"/>
                    <a:pt x="2245" y="880"/>
                  </a:cubicBezTo>
                  <a:cubicBezTo>
                    <a:pt x="2245" y="887"/>
                    <a:pt x="2250" y="893"/>
                    <a:pt x="2257" y="893"/>
                  </a:cubicBezTo>
                  <a:cubicBezTo>
                    <a:pt x="2264" y="893"/>
                    <a:pt x="2270" y="887"/>
                    <a:pt x="2270" y="880"/>
                  </a:cubicBezTo>
                  <a:cubicBezTo>
                    <a:pt x="2270" y="873"/>
                    <a:pt x="2264" y="867"/>
                    <a:pt x="2257" y="867"/>
                  </a:cubicBezTo>
                  <a:close/>
                  <a:moveTo>
                    <a:pt x="2415" y="867"/>
                  </a:moveTo>
                  <a:cubicBezTo>
                    <a:pt x="2408" y="867"/>
                    <a:pt x="2402" y="873"/>
                    <a:pt x="2402" y="880"/>
                  </a:cubicBezTo>
                  <a:cubicBezTo>
                    <a:pt x="2402" y="887"/>
                    <a:pt x="2408" y="893"/>
                    <a:pt x="2415" y="893"/>
                  </a:cubicBezTo>
                  <a:cubicBezTo>
                    <a:pt x="2422" y="893"/>
                    <a:pt x="2428" y="887"/>
                    <a:pt x="2428" y="880"/>
                  </a:cubicBezTo>
                  <a:cubicBezTo>
                    <a:pt x="2428" y="873"/>
                    <a:pt x="2422" y="867"/>
                    <a:pt x="2415" y="867"/>
                  </a:cubicBezTo>
                  <a:close/>
                  <a:moveTo>
                    <a:pt x="2455" y="893"/>
                  </a:moveTo>
                  <a:cubicBezTo>
                    <a:pt x="2462" y="893"/>
                    <a:pt x="2467" y="887"/>
                    <a:pt x="2467" y="880"/>
                  </a:cubicBezTo>
                  <a:cubicBezTo>
                    <a:pt x="2467" y="873"/>
                    <a:pt x="2462" y="867"/>
                    <a:pt x="2455" y="867"/>
                  </a:cubicBezTo>
                  <a:cubicBezTo>
                    <a:pt x="2447" y="867"/>
                    <a:pt x="2442" y="873"/>
                    <a:pt x="2442" y="880"/>
                  </a:cubicBezTo>
                  <a:cubicBezTo>
                    <a:pt x="2442" y="887"/>
                    <a:pt x="2447" y="893"/>
                    <a:pt x="2455" y="893"/>
                  </a:cubicBezTo>
                  <a:close/>
                  <a:moveTo>
                    <a:pt x="2494" y="893"/>
                  </a:moveTo>
                  <a:cubicBezTo>
                    <a:pt x="2501" y="893"/>
                    <a:pt x="2507" y="887"/>
                    <a:pt x="2507" y="880"/>
                  </a:cubicBezTo>
                  <a:cubicBezTo>
                    <a:pt x="2507" y="873"/>
                    <a:pt x="2501" y="867"/>
                    <a:pt x="2494" y="867"/>
                  </a:cubicBezTo>
                  <a:cubicBezTo>
                    <a:pt x="2487" y="867"/>
                    <a:pt x="2481" y="873"/>
                    <a:pt x="2481" y="880"/>
                  </a:cubicBezTo>
                  <a:cubicBezTo>
                    <a:pt x="2481" y="887"/>
                    <a:pt x="2487" y="893"/>
                    <a:pt x="2494" y="893"/>
                  </a:cubicBezTo>
                  <a:close/>
                  <a:moveTo>
                    <a:pt x="2533" y="893"/>
                  </a:moveTo>
                  <a:cubicBezTo>
                    <a:pt x="2540" y="893"/>
                    <a:pt x="2546" y="887"/>
                    <a:pt x="2546" y="880"/>
                  </a:cubicBezTo>
                  <a:cubicBezTo>
                    <a:pt x="2546" y="873"/>
                    <a:pt x="2540" y="867"/>
                    <a:pt x="2533" y="867"/>
                  </a:cubicBezTo>
                  <a:cubicBezTo>
                    <a:pt x="2526" y="867"/>
                    <a:pt x="2521" y="873"/>
                    <a:pt x="2521" y="880"/>
                  </a:cubicBezTo>
                  <a:cubicBezTo>
                    <a:pt x="2521" y="887"/>
                    <a:pt x="2526" y="893"/>
                    <a:pt x="2533" y="893"/>
                  </a:cubicBezTo>
                  <a:close/>
                  <a:moveTo>
                    <a:pt x="2573" y="893"/>
                  </a:moveTo>
                  <a:cubicBezTo>
                    <a:pt x="2580" y="893"/>
                    <a:pt x="2586" y="887"/>
                    <a:pt x="2586" y="880"/>
                  </a:cubicBezTo>
                  <a:cubicBezTo>
                    <a:pt x="2586" y="873"/>
                    <a:pt x="2580" y="867"/>
                    <a:pt x="2573" y="867"/>
                  </a:cubicBezTo>
                  <a:cubicBezTo>
                    <a:pt x="2566" y="867"/>
                    <a:pt x="2560" y="873"/>
                    <a:pt x="2560" y="880"/>
                  </a:cubicBezTo>
                  <a:cubicBezTo>
                    <a:pt x="2560" y="887"/>
                    <a:pt x="2566" y="893"/>
                    <a:pt x="2573" y="893"/>
                  </a:cubicBezTo>
                  <a:close/>
                  <a:moveTo>
                    <a:pt x="2612" y="867"/>
                  </a:moveTo>
                  <a:cubicBezTo>
                    <a:pt x="2605" y="867"/>
                    <a:pt x="2599" y="873"/>
                    <a:pt x="2599" y="880"/>
                  </a:cubicBezTo>
                  <a:cubicBezTo>
                    <a:pt x="2599" y="887"/>
                    <a:pt x="2605" y="893"/>
                    <a:pt x="2612" y="893"/>
                  </a:cubicBezTo>
                  <a:cubicBezTo>
                    <a:pt x="2619" y="893"/>
                    <a:pt x="2625" y="887"/>
                    <a:pt x="2625" y="880"/>
                  </a:cubicBezTo>
                  <a:cubicBezTo>
                    <a:pt x="2625" y="873"/>
                    <a:pt x="2619" y="867"/>
                    <a:pt x="2612" y="867"/>
                  </a:cubicBezTo>
                  <a:close/>
                  <a:moveTo>
                    <a:pt x="2652" y="893"/>
                  </a:moveTo>
                  <a:cubicBezTo>
                    <a:pt x="2659" y="893"/>
                    <a:pt x="2664" y="887"/>
                    <a:pt x="2664" y="880"/>
                  </a:cubicBezTo>
                  <a:cubicBezTo>
                    <a:pt x="2664" y="873"/>
                    <a:pt x="2659" y="867"/>
                    <a:pt x="2652" y="867"/>
                  </a:cubicBezTo>
                  <a:cubicBezTo>
                    <a:pt x="2645" y="867"/>
                    <a:pt x="2639" y="873"/>
                    <a:pt x="2639" y="880"/>
                  </a:cubicBezTo>
                  <a:cubicBezTo>
                    <a:pt x="2639" y="887"/>
                    <a:pt x="2645" y="893"/>
                    <a:pt x="2652" y="893"/>
                  </a:cubicBezTo>
                  <a:close/>
                  <a:moveTo>
                    <a:pt x="2691" y="893"/>
                  </a:moveTo>
                  <a:cubicBezTo>
                    <a:pt x="2698" y="893"/>
                    <a:pt x="2704" y="887"/>
                    <a:pt x="2704" y="880"/>
                  </a:cubicBezTo>
                  <a:cubicBezTo>
                    <a:pt x="2704" y="873"/>
                    <a:pt x="2698" y="867"/>
                    <a:pt x="2691" y="867"/>
                  </a:cubicBezTo>
                  <a:cubicBezTo>
                    <a:pt x="2684" y="867"/>
                    <a:pt x="2678" y="873"/>
                    <a:pt x="2678" y="880"/>
                  </a:cubicBezTo>
                  <a:cubicBezTo>
                    <a:pt x="2678" y="887"/>
                    <a:pt x="2684" y="893"/>
                    <a:pt x="2691" y="893"/>
                  </a:cubicBezTo>
                  <a:close/>
                  <a:moveTo>
                    <a:pt x="2730" y="893"/>
                  </a:moveTo>
                  <a:cubicBezTo>
                    <a:pt x="2738" y="893"/>
                    <a:pt x="2743" y="887"/>
                    <a:pt x="2743" y="880"/>
                  </a:cubicBezTo>
                  <a:cubicBezTo>
                    <a:pt x="2743" y="873"/>
                    <a:pt x="2738" y="867"/>
                    <a:pt x="2730" y="867"/>
                  </a:cubicBezTo>
                  <a:cubicBezTo>
                    <a:pt x="2723" y="867"/>
                    <a:pt x="2718" y="873"/>
                    <a:pt x="2718" y="880"/>
                  </a:cubicBezTo>
                  <a:cubicBezTo>
                    <a:pt x="2718" y="887"/>
                    <a:pt x="2723" y="893"/>
                    <a:pt x="2730" y="893"/>
                  </a:cubicBezTo>
                  <a:close/>
                  <a:moveTo>
                    <a:pt x="2770" y="893"/>
                  </a:moveTo>
                  <a:cubicBezTo>
                    <a:pt x="2777" y="893"/>
                    <a:pt x="2783" y="887"/>
                    <a:pt x="2783" y="880"/>
                  </a:cubicBezTo>
                  <a:cubicBezTo>
                    <a:pt x="2783" y="873"/>
                    <a:pt x="2777" y="867"/>
                    <a:pt x="2770" y="867"/>
                  </a:cubicBezTo>
                  <a:cubicBezTo>
                    <a:pt x="2763" y="867"/>
                    <a:pt x="2757" y="873"/>
                    <a:pt x="2757" y="880"/>
                  </a:cubicBezTo>
                  <a:cubicBezTo>
                    <a:pt x="2757" y="887"/>
                    <a:pt x="2763" y="893"/>
                    <a:pt x="2770" y="893"/>
                  </a:cubicBezTo>
                  <a:close/>
                  <a:moveTo>
                    <a:pt x="2809" y="893"/>
                  </a:moveTo>
                  <a:cubicBezTo>
                    <a:pt x="2816" y="893"/>
                    <a:pt x="2822" y="887"/>
                    <a:pt x="2822" y="880"/>
                  </a:cubicBezTo>
                  <a:cubicBezTo>
                    <a:pt x="2822" y="873"/>
                    <a:pt x="2816" y="867"/>
                    <a:pt x="2809" y="867"/>
                  </a:cubicBezTo>
                  <a:cubicBezTo>
                    <a:pt x="2802" y="867"/>
                    <a:pt x="2797" y="873"/>
                    <a:pt x="2797" y="880"/>
                  </a:cubicBezTo>
                  <a:cubicBezTo>
                    <a:pt x="2797" y="887"/>
                    <a:pt x="2802" y="893"/>
                    <a:pt x="2809" y="893"/>
                  </a:cubicBezTo>
                  <a:close/>
                  <a:moveTo>
                    <a:pt x="2849" y="893"/>
                  </a:moveTo>
                  <a:cubicBezTo>
                    <a:pt x="2856" y="893"/>
                    <a:pt x="2862" y="887"/>
                    <a:pt x="2862" y="880"/>
                  </a:cubicBezTo>
                  <a:cubicBezTo>
                    <a:pt x="2862" y="873"/>
                    <a:pt x="2856" y="867"/>
                    <a:pt x="2849" y="867"/>
                  </a:cubicBezTo>
                  <a:cubicBezTo>
                    <a:pt x="2842" y="867"/>
                    <a:pt x="2836" y="873"/>
                    <a:pt x="2836" y="880"/>
                  </a:cubicBezTo>
                  <a:cubicBezTo>
                    <a:pt x="2836" y="887"/>
                    <a:pt x="2842" y="893"/>
                    <a:pt x="2849" y="893"/>
                  </a:cubicBezTo>
                  <a:close/>
                  <a:moveTo>
                    <a:pt x="2888" y="893"/>
                  </a:moveTo>
                  <a:cubicBezTo>
                    <a:pt x="2895" y="893"/>
                    <a:pt x="2901" y="887"/>
                    <a:pt x="2901" y="880"/>
                  </a:cubicBezTo>
                  <a:cubicBezTo>
                    <a:pt x="2901" y="873"/>
                    <a:pt x="2895" y="867"/>
                    <a:pt x="2888" y="867"/>
                  </a:cubicBezTo>
                  <a:cubicBezTo>
                    <a:pt x="2881" y="867"/>
                    <a:pt x="2875" y="873"/>
                    <a:pt x="2875" y="880"/>
                  </a:cubicBezTo>
                  <a:cubicBezTo>
                    <a:pt x="2875" y="887"/>
                    <a:pt x="2881" y="893"/>
                    <a:pt x="2888" y="893"/>
                  </a:cubicBezTo>
                  <a:close/>
                  <a:moveTo>
                    <a:pt x="2928" y="893"/>
                  </a:moveTo>
                  <a:cubicBezTo>
                    <a:pt x="2935" y="893"/>
                    <a:pt x="2940" y="887"/>
                    <a:pt x="2940" y="880"/>
                  </a:cubicBezTo>
                  <a:cubicBezTo>
                    <a:pt x="2940" y="873"/>
                    <a:pt x="2935" y="867"/>
                    <a:pt x="2928" y="867"/>
                  </a:cubicBezTo>
                  <a:cubicBezTo>
                    <a:pt x="2921" y="867"/>
                    <a:pt x="2915" y="873"/>
                    <a:pt x="2915" y="880"/>
                  </a:cubicBezTo>
                  <a:cubicBezTo>
                    <a:pt x="2915" y="887"/>
                    <a:pt x="2921" y="893"/>
                    <a:pt x="2928" y="893"/>
                  </a:cubicBezTo>
                  <a:close/>
                  <a:moveTo>
                    <a:pt x="641" y="907"/>
                  </a:moveTo>
                  <a:cubicBezTo>
                    <a:pt x="634" y="907"/>
                    <a:pt x="628" y="912"/>
                    <a:pt x="628" y="919"/>
                  </a:cubicBezTo>
                  <a:cubicBezTo>
                    <a:pt x="628" y="926"/>
                    <a:pt x="634" y="932"/>
                    <a:pt x="641" y="932"/>
                  </a:cubicBezTo>
                  <a:cubicBezTo>
                    <a:pt x="648" y="932"/>
                    <a:pt x="654" y="926"/>
                    <a:pt x="654" y="919"/>
                  </a:cubicBezTo>
                  <a:cubicBezTo>
                    <a:pt x="654" y="912"/>
                    <a:pt x="648" y="907"/>
                    <a:pt x="641" y="907"/>
                  </a:cubicBezTo>
                  <a:close/>
                  <a:moveTo>
                    <a:pt x="680" y="907"/>
                  </a:moveTo>
                  <a:cubicBezTo>
                    <a:pt x="673" y="907"/>
                    <a:pt x="668" y="912"/>
                    <a:pt x="668" y="919"/>
                  </a:cubicBezTo>
                  <a:cubicBezTo>
                    <a:pt x="668" y="926"/>
                    <a:pt x="673" y="932"/>
                    <a:pt x="680" y="932"/>
                  </a:cubicBezTo>
                  <a:cubicBezTo>
                    <a:pt x="687" y="932"/>
                    <a:pt x="693" y="926"/>
                    <a:pt x="693" y="919"/>
                  </a:cubicBezTo>
                  <a:cubicBezTo>
                    <a:pt x="693" y="912"/>
                    <a:pt x="687" y="907"/>
                    <a:pt x="680" y="907"/>
                  </a:cubicBezTo>
                  <a:close/>
                  <a:moveTo>
                    <a:pt x="799" y="907"/>
                  </a:moveTo>
                  <a:cubicBezTo>
                    <a:pt x="792" y="907"/>
                    <a:pt x="786" y="912"/>
                    <a:pt x="786" y="919"/>
                  </a:cubicBezTo>
                  <a:cubicBezTo>
                    <a:pt x="786" y="926"/>
                    <a:pt x="792" y="932"/>
                    <a:pt x="799" y="932"/>
                  </a:cubicBezTo>
                  <a:cubicBezTo>
                    <a:pt x="806" y="932"/>
                    <a:pt x="811" y="926"/>
                    <a:pt x="811" y="919"/>
                  </a:cubicBezTo>
                  <a:cubicBezTo>
                    <a:pt x="811" y="912"/>
                    <a:pt x="806" y="907"/>
                    <a:pt x="799" y="907"/>
                  </a:cubicBezTo>
                  <a:close/>
                  <a:moveTo>
                    <a:pt x="930" y="919"/>
                  </a:moveTo>
                  <a:cubicBezTo>
                    <a:pt x="930" y="912"/>
                    <a:pt x="924" y="907"/>
                    <a:pt x="917" y="907"/>
                  </a:cubicBezTo>
                  <a:cubicBezTo>
                    <a:pt x="910" y="907"/>
                    <a:pt x="904" y="912"/>
                    <a:pt x="904" y="919"/>
                  </a:cubicBezTo>
                  <a:cubicBezTo>
                    <a:pt x="904" y="926"/>
                    <a:pt x="910" y="932"/>
                    <a:pt x="917" y="932"/>
                  </a:cubicBezTo>
                  <a:cubicBezTo>
                    <a:pt x="924" y="932"/>
                    <a:pt x="930" y="926"/>
                    <a:pt x="930" y="919"/>
                  </a:cubicBezTo>
                  <a:close/>
                  <a:moveTo>
                    <a:pt x="1548" y="932"/>
                  </a:moveTo>
                  <a:cubicBezTo>
                    <a:pt x="1555" y="932"/>
                    <a:pt x="1561" y="926"/>
                    <a:pt x="1561" y="919"/>
                  </a:cubicBezTo>
                  <a:cubicBezTo>
                    <a:pt x="1561" y="912"/>
                    <a:pt x="1555" y="907"/>
                    <a:pt x="1548" y="907"/>
                  </a:cubicBezTo>
                  <a:cubicBezTo>
                    <a:pt x="1541" y="907"/>
                    <a:pt x="1535" y="912"/>
                    <a:pt x="1535" y="919"/>
                  </a:cubicBezTo>
                  <a:cubicBezTo>
                    <a:pt x="1535" y="926"/>
                    <a:pt x="1541" y="932"/>
                    <a:pt x="1548" y="932"/>
                  </a:cubicBezTo>
                  <a:close/>
                  <a:moveTo>
                    <a:pt x="1587" y="932"/>
                  </a:moveTo>
                  <a:cubicBezTo>
                    <a:pt x="1594" y="932"/>
                    <a:pt x="1600" y="926"/>
                    <a:pt x="1600" y="919"/>
                  </a:cubicBezTo>
                  <a:cubicBezTo>
                    <a:pt x="1600" y="912"/>
                    <a:pt x="1594" y="907"/>
                    <a:pt x="1587" y="907"/>
                  </a:cubicBezTo>
                  <a:cubicBezTo>
                    <a:pt x="1580" y="907"/>
                    <a:pt x="1574" y="912"/>
                    <a:pt x="1574" y="919"/>
                  </a:cubicBezTo>
                  <a:cubicBezTo>
                    <a:pt x="1574" y="926"/>
                    <a:pt x="1580" y="932"/>
                    <a:pt x="1587" y="932"/>
                  </a:cubicBezTo>
                  <a:close/>
                  <a:moveTo>
                    <a:pt x="1627" y="932"/>
                  </a:moveTo>
                  <a:cubicBezTo>
                    <a:pt x="1634" y="932"/>
                    <a:pt x="1639" y="926"/>
                    <a:pt x="1639" y="919"/>
                  </a:cubicBezTo>
                  <a:cubicBezTo>
                    <a:pt x="1639" y="912"/>
                    <a:pt x="1634" y="907"/>
                    <a:pt x="1627" y="907"/>
                  </a:cubicBezTo>
                  <a:cubicBezTo>
                    <a:pt x="1620" y="907"/>
                    <a:pt x="1614" y="912"/>
                    <a:pt x="1614" y="919"/>
                  </a:cubicBezTo>
                  <a:cubicBezTo>
                    <a:pt x="1614" y="926"/>
                    <a:pt x="1620" y="932"/>
                    <a:pt x="1627" y="932"/>
                  </a:cubicBezTo>
                  <a:close/>
                  <a:moveTo>
                    <a:pt x="1666" y="932"/>
                  </a:moveTo>
                  <a:cubicBezTo>
                    <a:pt x="1673" y="932"/>
                    <a:pt x="1679" y="926"/>
                    <a:pt x="1679" y="919"/>
                  </a:cubicBezTo>
                  <a:cubicBezTo>
                    <a:pt x="1679" y="912"/>
                    <a:pt x="1673" y="907"/>
                    <a:pt x="1666" y="907"/>
                  </a:cubicBezTo>
                  <a:cubicBezTo>
                    <a:pt x="1659" y="907"/>
                    <a:pt x="1653" y="912"/>
                    <a:pt x="1653" y="919"/>
                  </a:cubicBezTo>
                  <a:cubicBezTo>
                    <a:pt x="1653" y="926"/>
                    <a:pt x="1659" y="932"/>
                    <a:pt x="1666" y="932"/>
                  </a:cubicBezTo>
                  <a:close/>
                  <a:moveTo>
                    <a:pt x="1705" y="932"/>
                  </a:moveTo>
                  <a:cubicBezTo>
                    <a:pt x="1713" y="932"/>
                    <a:pt x="1718" y="926"/>
                    <a:pt x="1718" y="919"/>
                  </a:cubicBezTo>
                  <a:cubicBezTo>
                    <a:pt x="1718" y="912"/>
                    <a:pt x="1713" y="907"/>
                    <a:pt x="1705" y="907"/>
                  </a:cubicBezTo>
                  <a:cubicBezTo>
                    <a:pt x="1698" y="907"/>
                    <a:pt x="1693" y="912"/>
                    <a:pt x="1693" y="919"/>
                  </a:cubicBezTo>
                  <a:cubicBezTo>
                    <a:pt x="1693" y="926"/>
                    <a:pt x="1698" y="932"/>
                    <a:pt x="1705" y="932"/>
                  </a:cubicBezTo>
                  <a:close/>
                  <a:moveTo>
                    <a:pt x="1745" y="932"/>
                  </a:moveTo>
                  <a:cubicBezTo>
                    <a:pt x="1752" y="932"/>
                    <a:pt x="1758" y="926"/>
                    <a:pt x="1758" y="919"/>
                  </a:cubicBezTo>
                  <a:cubicBezTo>
                    <a:pt x="1758" y="912"/>
                    <a:pt x="1752" y="907"/>
                    <a:pt x="1745" y="907"/>
                  </a:cubicBezTo>
                  <a:cubicBezTo>
                    <a:pt x="1738" y="907"/>
                    <a:pt x="1732" y="912"/>
                    <a:pt x="1732" y="919"/>
                  </a:cubicBezTo>
                  <a:cubicBezTo>
                    <a:pt x="1732" y="926"/>
                    <a:pt x="1738" y="932"/>
                    <a:pt x="1745" y="932"/>
                  </a:cubicBezTo>
                  <a:close/>
                  <a:moveTo>
                    <a:pt x="1784" y="932"/>
                  </a:moveTo>
                  <a:cubicBezTo>
                    <a:pt x="1791" y="932"/>
                    <a:pt x="1797" y="926"/>
                    <a:pt x="1797" y="919"/>
                  </a:cubicBezTo>
                  <a:cubicBezTo>
                    <a:pt x="1797" y="912"/>
                    <a:pt x="1791" y="907"/>
                    <a:pt x="1784" y="907"/>
                  </a:cubicBezTo>
                  <a:cubicBezTo>
                    <a:pt x="1777" y="907"/>
                    <a:pt x="1772" y="912"/>
                    <a:pt x="1772" y="919"/>
                  </a:cubicBezTo>
                  <a:cubicBezTo>
                    <a:pt x="1772" y="926"/>
                    <a:pt x="1777" y="932"/>
                    <a:pt x="1784" y="932"/>
                  </a:cubicBezTo>
                  <a:close/>
                  <a:moveTo>
                    <a:pt x="1824" y="932"/>
                  </a:moveTo>
                  <a:cubicBezTo>
                    <a:pt x="1831" y="932"/>
                    <a:pt x="1836" y="926"/>
                    <a:pt x="1836" y="919"/>
                  </a:cubicBezTo>
                  <a:cubicBezTo>
                    <a:pt x="1836" y="912"/>
                    <a:pt x="1831" y="907"/>
                    <a:pt x="1824" y="907"/>
                  </a:cubicBezTo>
                  <a:cubicBezTo>
                    <a:pt x="1817" y="907"/>
                    <a:pt x="1811" y="912"/>
                    <a:pt x="1811" y="919"/>
                  </a:cubicBezTo>
                  <a:cubicBezTo>
                    <a:pt x="1811" y="926"/>
                    <a:pt x="1817" y="932"/>
                    <a:pt x="1824" y="932"/>
                  </a:cubicBezTo>
                  <a:close/>
                  <a:moveTo>
                    <a:pt x="1863" y="932"/>
                  </a:moveTo>
                  <a:cubicBezTo>
                    <a:pt x="1870" y="932"/>
                    <a:pt x="1876" y="926"/>
                    <a:pt x="1876" y="919"/>
                  </a:cubicBezTo>
                  <a:cubicBezTo>
                    <a:pt x="1876" y="912"/>
                    <a:pt x="1870" y="907"/>
                    <a:pt x="1863" y="907"/>
                  </a:cubicBezTo>
                  <a:cubicBezTo>
                    <a:pt x="1856" y="907"/>
                    <a:pt x="1850" y="912"/>
                    <a:pt x="1850" y="919"/>
                  </a:cubicBezTo>
                  <a:cubicBezTo>
                    <a:pt x="1850" y="926"/>
                    <a:pt x="1856" y="932"/>
                    <a:pt x="1863" y="932"/>
                  </a:cubicBezTo>
                  <a:close/>
                  <a:moveTo>
                    <a:pt x="1903" y="932"/>
                  </a:moveTo>
                  <a:cubicBezTo>
                    <a:pt x="1910" y="932"/>
                    <a:pt x="1915" y="926"/>
                    <a:pt x="1915" y="919"/>
                  </a:cubicBezTo>
                  <a:cubicBezTo>
                    <a:pt x="1915" y="912"/>
                    <a:pt x="1910" y="907"/>
                    <a:pt x="1903" y="907"/>
                  </a:cubicBezTo>
                  <a:cubicBezTo>
                    <a:pt x="1896" y="907"/>
                    <a:pt x="1890" y="912"/>
                    <a:pt x="1890" y="919"/>
                  </a:cubicBezTo>
                  <a:cubicBezTo>
                    <a:pt x="1890" y="926"/>
                    <a:pt x="1896" y="932"/>
                    <a:pt x="1903" y="932"/>
                  </a:cubicBezTo>
                  <a:close/>
                  <a:moveTo>
                    <a:pt x="1942" y="932"/>
                  </a:moveTo>
                  <a:cubicBezTo>
                    <a:pt x="1949" y="932"/>
                    <a:pt x="1955" y="926"/>
                    <a:pt x="1955" y="919"/>
                  </a:cubicBezTo>
                  <a:cubicBezTo>
                    <a:pt x="1955" y="912"/>
                    <a:pt x="1949" y="907"/>
                    <a:pt x="1942" y="907"/>
                  </a:cubicBezTo>
                  <a:cubicBezTo>
                    <a:pt x="1935" y="907"/>
                    <a:pt x="1929" y="912"/>
                    <a:pt x="1929" y="919"/>
                  </a:cubicBezTo>
                  <a:cubicBezTo>
                    <a:pt x="1929" y="926"/>
                    <a:pt x="1935" y="932"/>
                    <a:pt x="1942" y="932"/>
                  </a:cubicBezTo>
                  <a:close/>
                  <a:moveTo>
                    <a:pt x="1981" y="932"/>
                  </a:moveTo>
                  <a:cubicBezTo>
                    <a:pt x="1988" y="932"/>
                    <a:pt x="1994" y="926"/>
                    <a:pt x="1994" y="919"/>
                  </a:cubicBezTo>
                  <a:cubicBezTo>
                    <a:pt x="1994" y="912"/>
                    <a:pt x="1988" y="907"/>
                    <a:pt x="1981" y="907"/>
                  </a:cubicBezTo>
                  <a:cubicBezTo>
                    <a:pt x="1974" y="907"/>
                    <a:pt x="1969" y="912"/>
                    <a:pt x="1969" y="919"/>
                  </a:cubicBezTo>
                  <a:cubicBezTo>
                    <a:pt x="1969" y="926"/>
                    <a:pt x="1974" y="932"/>
                    <a:pt x="1981" y="932"/>
                  </a:cubicBezTo>
                  <a:close/>
                  <a:moveTo>
                    <a:pt x="2021" y="932"/>
                  </a:moveTo>
                  <a:cubicBezTo>
                    <a:pt x="2028" y="932"/>
                    <a:pt x="2034" y="926"/>
                    <a:pt x="2034" y="919"/>
                  </a:cubicBezTo>
                  <a:cubicBezTo>
                    <a:pt x="2034" y="912"/>
                    <a:pt x="2028" y="907"/>
                    <a:pt x="2021" y="907"/>
                  </a:cubicBezTo>
                  <a:cubicBezTo>
                    <a:pt x="2014" y="907"/>
                    <a:pt x="2008" y="912"/>
                    <a:pt x="2008" y="919"/>
                  </a:cubicBezTo>
                  <a:cubicBezTo>
                    <a:pt x="2008" y="926"/>
                    <a:pt x="2014" y="932"/>
                    <a:pt x="2021" y="932"/>
                  </a:cubicBezTo>
                  <a:close/>
                  <a:moveTo>
                    <a:pt x="2060" y="932"/>
                  </a:moveTo>
                  <a:cubicBezTo>
                    <a:pt x="2067" y="932"/>
                    <a:pt x="2073" y="926"/>
                    <a:pt x="2073" y="919"/>
                  </a:cubicBezTo>
                  <a:cubicBezTo>
                    <a:pt x="2073" y="912"/>
                    <a:pt x="2067" y="907"/>
                    <a:pt x="2060" y="907"/>
                  </a:cubicBezTo>
                  <a:cubicBezTo>
                    <a:pt x="2053" y="907"/>
                    <a:pt x="2048" y="912"/>
                    <a:pt x="2048" y="919"/>
                  </a:cubicBezTo>
                  <a:cubicBezTo>
                    <a:pt x="2048" y="926"/>
                    <a:pt x="2053" y="932"/>
                    <a:pt x="2060" y="932"/>
                  </a:cubicBezTo>
                  <a:close/>
                  <a:moveTo>
                    <a:pt x="2100" y="932"/>
                  </a:moveTo>
                  <a:cubicBezTo>
                    <a:pt x="2107" y="932"/>
                    <a:pt x="2112" y="926"/>
                    <a:pt x="2112" y="919"/>
                  </a:cubicBezTo>
                  <a:cubicBezTo>
                    <a:pt x="2112" y="912"/>
                    <a:pt x="2107" y="907"/>
                    <a:pt x="2100" y="907"/>
                  </a:cubicBezTo>
                  <a:cubicBezTo>
                    <a:pt x="2093" y="907"/>
                    <a:pt x="2087" y="912"/>
                    <a:pt x="2087" y="919"/>
                  </a:cubicBezTo>
                  <a:cubicBezTo>
                    <a:pt x="2087" y="926"/>
                    <a:pt x="2093" y="932"/>
                    <a:pt x="2100" y="932"/>
                  </a:cubicBezTo>
                  <a:close/>
                  <a:moveTo>
                    <a:pt x="2139" y="932"/>
                  </a:moveTo>
                  <a:cubicBezTo>
                    <a:pt x="2146" y="932"/>
                    <a:pt x="2152" y="926"/>
                    <a:pt x="2152" y="919"/>
                  </a:cubicBezTo>
                  <a:cubicBezTo>
                    <a:pt x="2152" y="912"/>
                    <a:pt x="2146" y="907"/>
                    <a:pt x="2139" y="907"/>
                  </a:cubicBezTo>
                  <a:cubicBezTo>
                    <a:pt x="2132" y="907"/>
                    <a:pt x="2126" y="912"/>
                    <a:pt x="2126" y="919"/>
                  </a:cubicBezTo>
                  <a:cubicBezTo>
                    <a:pt x="2126" y="926"/>
                    <a:pt x="2132" y="932"/>
                    <a:pt x="2139" y="932"/>
                  </a:cubicBezTo>
                  <a:close/>
                  <a:moveTo>
                    <a:pt x="2179" y="932"/>
                  </a:moveTo>
                  <a:cubicBezTo>
                    <a:pt x="2186" y="932"/>
                    <a:pt x="2191" y="926"/>
                    <a:pt x="2191" y="919"/>
                  </a:cubicBezTo>
                  <a:cubicBezTo>
                    <a:pt x="2191" y="912"/>
                    <a:pt x="2186" y="907"/>
                    <a:pt x="2179" y="907"/>
                  </a:cubicBezTo>
                  <a:cubicBezTo>
                    <a:pt x="2172" y="907"/>
                    <a:pt x="2166" y="912"/>
                    <a:pt x="2166" y="919"/>
                  </a:cubicBezTo>
                  <a:cubicBezTo>
                    <a:pt x="2166" y="926"/>
                    <a:pt x="2172" y="932"/>
                    <a:pt x="2179" y="932"/>
                  </a:cubicBezTo>
                  <a:close/>
                  <a:moveTo>
                    <a:pt x="2218" y="932"/>
                  </a:moveTo>
                  <a:cubicBezTo>
                    <a:pt x="2225" y="932"/>
                    <a:pt x="2231" y="926"/>
                    <a:pt x="2231" y="919"/>
                  </a:cubicBezTo>
                  <a:cubicBezTo>
                    <a:pt x="2231" y="912"/>
                    <a:pt x="2225" y="907"/>
                    <a:pt x="2218" y="907"/>
                  </a:cubicBezTo>
                  <a:cubicBezTo>
                    <a:pt x="2211" y="907"/>
                    <a:pt x="2205" y="912"/>
                    <a:pt x="2205" y="919"/>
                  </a:cubicBezTo>
                  <a:cubicBezTo>
                    <a:pt x="2205" y="926"/>
                    <a:pt x="2211" y="932"/>
                    <a:pt x="2218" y="932"/>
                  </a:cubicBezTo>
                  <a:close/>
                  <a:moveTo>
                    <a:pt x="2257" y="907"/>
                  </a:moveTo>
                  <a:cubicBezTo>
                    <a:pt x="2250" y="907"/>
                    <a:pt x="2245" y="912"/>
                    <a:pt x="2245" y="919"/>
                  </a:cubicBezTo>
                  <a:cubicBezTo>
                    <a:pt x="2245" y="926"/>
                    <a:pt x="2250" y="932"/>
                    <a:pt x="2257" y="932"/>
                  </a:cubicBezTo>
                  <a:cubicBezTo>
                    <a:pt x="2264" y="932"/>
                    <a:pt x="2270" y="926"/>
                    <a:pt x="2270" y="919"/>
                  </a:cubicBezTo>
                  <a:cubicBezTo>
                    <a:pt x="2270" y="912"/>
                    <a:pt x="2264" y="907"/>
                    <a:pt x="2257" y="907"/>
                  </a:cubicBezTo>
                  <a:close/>
                  <a:moveTo>
                    <a:pt x="2455" y="932"/>
                  </a:moveTo>
                  <a:cubicBezTo>
                    <a:pt x="2462" y="932"/>
                    <a:pt x="2467" y="926"/>
                    <a:pt x="2467" y="919"/>
                  </a:cubicBezTo>
                  <a:cubicBezTo>
                    <a:pt x="2467" y="912"/>
                    <a:pt x="2462" y="907"/>
                    <a:pt x="2455" y="907"/>
                  </a:cubicBezTo>
                  <a:cubicBezTo>
                    <a:pt x="2447" y="907"/>
                    <a:pt x="2442" y="912"/>
                    <a:pt x="2442" y="919"/>
                  </a:cubicBezTo>
                  <a:cubicBezTo>
                    <a:pt x="2442" y="926"/>
                    <a:pt x="2447" y="932"/>
                    <a:pt x="2455" y="932"/>
                  </a:cubicBezTo>
                  <a:close/>
                  <a:moveTo>
                    <a:pt x="2494" y="932"/>
                  </a:moveTo>
                  <a:cubicBezTo>
                    <a:pt x="2501" y="932"/>
                    <a:pt x="2507" y="926"/>
                    <a:pt x="2507" y="919"/>
                  </a:cubicBezTo>
                  <a:cubicBezTo>
                    <a:pt x="2507" y="912"/>
                    <a:pt x="2501" y="907"/>
                    <a:pt x="2494" y="907"/>
                  </a:cubicBezTo>
                  <a:cubicBezTo>
                    <a:pt x="2487" y="907"/>
                    <a:pt x="2481" y="912"/>
                    <a:pt x="2481" y="919"/>
                  </a:cubicBezTo>
                  <a:cubicBezTo>
                    <a:pt x="2481" y="926"/>
                    <a:pt x="2487" y="932"/>
                    <a:pt x="2494" y="932"/>
                  </a:cubicBezTo>
                  <a:close/>
                  <a:moveTo>
                    <a:pt x="2533" y="907"/>
                  </a:moveTo>
                  <a:cubicBezTo>
                    <a:pt x="2526" y="907"/>
                    <a:pt x="2521" y="912"/>
                    <a:pt x="2521" y="919"/>
                  </a:cubicBezTo>
                  <a:cubicBezTo>
                    <a:pt x="2521" y="926"/>
                    <a:pt x="2526" y="932"/>
                    <a:pt x="2533" y="932"/>
                  </a:cubicBezTo>
                  <a:cubicBezTo>
                    <a:pt x="2540" y="932"/>
                    <a:pt x="2546" y="926"/>
                    <a:pt x="2546" y="919"/>
                  </a:cubicBezTo>
                  <a:cubicBezTo>
                    <a:pt x="2546" y="912"/>
                    <a:pt x="2540" y="907"/>
                    <a:pt x="2533" y="907"/>
                  </a:cubicBezTo>
                  <a:close/>
                  <a:moveTo>
                    <a:pt x="2573" y="907"/>
                  </a:moveTo>
                  <a:cubicBezTo>
                    <a:pt x="2566" y="907"/>
                    <a:pt x="2560" y="912"/>
                    <a:pt x="2560" y="919"/>
                  </a:cubicBezTo>
                  <a:cubicBezTo>
                    <a:pt x="2560" y="926"/>
                    <a:pt x="2566" y="932"/>
                    <a:pt x="2573" y="932"/>
                  </a:cubicBezTo>
                  <a:cubicBezTo>
                    <a:pt x="2580" y="932"/>
                    <a:pt x="2586" y="926"/>
                    <a:pt x="2586" y="919"/>
                  </a:cubicBezTo>
                  <a:cubicBezTo>
                    <a:pt x="2586" y="912"/>
                    <a:pt x="2580" y="907"/>
                    <a:pt x="2573" y="907"/>
                  </a:cubicBezTo>
                  <a:close/>
                  <a:moveTo>
                    <a:pt x="2652" y="907"/>
                  </a:moveTo>
                  <a:cubicBezTo>
                    <a:pt x="2645" y="907"/>
                    <a:pt x="2639" y="912"/>
                    <a:pt x="2639" y="919"/>
                  </a:cubicBezTo>
                  <a:cubicBezTo>
                    <a:pt x="2639" y="926"/>
                    <a:pt x="2645" y="932"/>
                    <a:pt x="2652" y="932"/>
                  </a:cubicBezTo>
                  <a:cubicBezTo>
                    <a:pt x="2659" y="932"/>
                    <a:pt x="2664" y="926"/>
                    <a:pt x="2664" y="919"/>
                  </a:cubicBezTo>
                  <a:cubicBezTo>
                    <a:pt x="2664" y="912"/>
                    <a:pt x="2659" y="907"/>
                    <a:pt x="2652" y="907"/>
                  </a:cubicBezTo>
                  <a:close/>
                  <a:moveTo>
                    <a:pt x="2691" y="932"/>
                  </a:moveTo>
                  <a:cubicBezTo>
                    <a:pt x="2698" y="932"/>
                    <a:pt x="2704" y="926"/>
                    <a:pt x="2704" y="919"/>
                  </a:cubicBezTo>
                  <a:cubicBezTo>
                    <a:pt x="2704" y="912"/>
                    <a:pt x="2698" y="907"/>
                    <a:pt x="2691" y="907"/>
                  </a:cubicBezTo>
                  <a:cubicBezTo>
                    <a:pt x="2684" y="907"/>
                    <a:pt x="2678" y="912"/>
                    <a:pt x="2678" y="919"/>
                  </a:cubicBezTo>
                  <a:cubicBezTo>
                    <a:pt x="2678" y="926"/>
                    <a:pt x="2684" y="932"/>
                    <a:pt x="2691" y="932"/>
                  </a:cubicBezTo>
                  <a:close/>
                  <a:moveTo>
                    <a:pt x="2730" y="907"/>
                  </a:moveTo>
                  <a:cubicBezTo>
                    <a:pt x="2723" y="907"/>
                    <a:pt x="2718" y="912"/>
                    <a:pt x="2718" y="919"/>
                  </a:cubicBezTo>
                  <a:cubicBezTo>
                    <a:pt x="2718" y="926"/>
                    <a:pt x="2723" y="932"/>
                    <a:pt x="2730" y="932"/>
                  </a:cubicBezTo>
                  <a:cubicBezTo>
                    <a:pt x="2738" y="932"/>
                    <a:pt x="2743" y="926"/>
                    <a:pt x="2743" y="919"/>
                  </a:cubicBezTo>
                  <a:cubicBezTo>
                    <a:pt x="2743" y="912"/>
                    <a:pt x="2738" y="907"/>
                    <a:pt x="2730" y="907"/>
                  </a:cubicBezTo>
                  <a:close/>
                  <a:moveTo>
                    <a:pt x="2770" y="932"/>
                  </a:moveTo>
                  <a:cubicBezTo>
                    <a:pt x="2777" y="932"/>
                    <a:pt x="2783" y="926"/>
                    <a:pt x="2783" y="919"/>
                  </a:cubicBezTo>
                  <a:cubicBezTo>
                    <a:pt x="2783" y="912"/>
                    <a:pt x="2777" y="907"/>
                    <a:pt x="2770" y="907"/>
                  </a:cubicBezTo>
                  <a:cubicBezTo>
                    <a:pt x="2763" y="907"/>
                    <a:pt x="2757" y="912"/>
                    <a:pt x="2757" y="919"/>
                  </a:cubicBezTo>
                  <a:cubicBezTo>
                    <a:pt x="2757" y="926"/>
                    <a:pt x="2763" y="932"/>
                    <a:pt x="2770" y="932"/>
                  </a:cubicBezTo>
                  <a:close/>
                  <a:moveTo>
                    <a:pt x="720" y="946"/>
                  </a:moveTo>
                  <a:cubicBezTo>
                    <a:pt x="713" y="946"/>
                    <a:pt x="707" y="952"/>
                    <a:pt x="707" y="959"/>
                  </a:cubicBezTo>
                  <a:cubicBezTo>
                    <a:pt x="707" y="966"/>
                    <a:pt x="713" y="972"/>
                    <a:pt x="720" y="972"/>
                  </a:cubicBezTo>
                  <a:cubicBezTo>
                    <a:pt x="727" y="972"/>
                    <a:pt x="733" y="966"/>
                    <a:pt x="733" y="959"/>
                  </a:cubicBezTo>
                  <a:cubicBezTo>
                    <a:pt x="733" y="952"/>
                    <a:pt x="727" y="946"/>
                    <a:pt x="720" y="946"/>
                  </a:cubicBezTo>
                  <a:close/>
                  <a:moveTo>
                    <a:pt x="759" y="946"/>
                  </a:moveTo>
                  <a:cubicBezTo>
                    <a:pt x="752" y="946"/>
                    <a:pt x="747" y="952"/>
                    <a:pt x="747" y="959"/>
                  </a:cubicBezTo>
                  <a:cubicBezTo>
                    <a:pt x="747" y="966"/>
                    <a:pt x="752" y="972"/>
                    <a:pt x="759" y="972"/>
                  </a:cubicBezTo>
                  <a:cubicBezTo>
                    <a:pt x="766" y="972"/>
                    <a:pt x="772" y="966"/>
                    <a:pt x="772" y="959"/>
                  </a:cubicBezTo>
                  <a:cubicBezTo>
                    <a:pt x="772" y="952"/>
                    <a:pt x="766" y="946"/>
                    <a:pt x="759" y="946"/>
                  </a:cubicBezTo>
                  <a:close/>
                  <a:moveTo>
                    <a:pt x="799" y="952"/>
                  </a:moveTo>
                  <a:cubicBezTo>
                    <a:pt x="795" y="952"/>
                    <a:pt x="791" y="955"/>
                    <a:pt x="791" y="959"/>
                  </a:cubicBezTo>
                  <a:cubicBezTo>
                    <a:pt x="791" y="963"/>
                    <a:pt x="795" y="966"/>
                    <a:pt x="799" y="966"/>
                  </a:cubicBezTo>
                  <a:cubicBezTo>
                    <a:pt x="803" y="966"/>
                    <a:pt x="806" y="963"/>
                    <a:pt x="806" y="959"/>
                  </a:cubicBezTo>
                  <a:cubicBezTo>
                    <a:pt x="806" y="955"/>
                    <a:pt x="803" y="952"/>
                    <a:pt x="799" y="952"/>
                  </a:cubicBezTo>
                  <a:close/>
                  <a:moveTo>
                    <a:pt x="1548" y="972"/>
                  </a:moveTo>
                  <a:cubicBezTo>
                    <a:pt x="1555" y="972"/>
                    <a:pt x="1561" y="966"/>
                    <a:pt x="1561" y="959"/>
                  </a:cubicBezTo>
                  <a:cubicBezTo>
                    <a:pt x="1561" y="952"/>
                    <a:pt x="1555" y="946"/>
                    <a:pt x="1548" y="946"/>
                  </a:cubicBezTo>
                  <a:cubicBezTo>
                    <a:pt x="1541" y="946"/>
                    <a:pt x="1535" y="952"/>
                    <a:pt x="1535" y="959"/>
                  </a:cubicBezTo>
                  <a:cubicBezTo>
                    <a:pt x="1535" y="966"/>
                    <a:pt x="1541" y="972"/>
                    <a:pt x="1548" y="972"/>
                  </a:cubicBezTo>
                  <a:close/>
                  <a:moveTo>
                    <a:pt x="1587" y="946"/>
                  </a:moveTo>
                  <a:cubicBezTo>
                    <a:pt x="1580" y="946"/>
                    <a:pt x="1574" y="952"/>
                    <a:pt x="1574" y="959"/>
                  </a:cubicBezTo>
                  <a:cubicBezTo>
                    <a:pt x="1574" y="966"/>
                    <a:pt x="1580" y="972"/>
                    <a:pt x="1587" y="972"/>
                  </a:cubicBezTo>
                  <a:cubicBezTo>
                    <a:pt x="1594" y="972"/>
                    <a:pt x="1600" y="966"/>
                    <a:pt x="1600" y="959"/>
                  </a:cubicBezTo>
                  <a:cubicBezTo>
                    <a:pt x="1600" y="952"/>
                    <a:pt x="1594" y="946"/>
                    <a:pt x="1587" y="946"/>
                  </a:cubicBezTo>
                  <a:close/>
                  <a:moveTo>
                    <a:pt x="1627" y="946"/>
                  </a:moveTo>
                  <a:cubicBezTo>
                    <a:pt x="1620" y="946"/>
                    <a:pt x="1614" y="952"/>
                    <a:pt x="1614" y="959"/>
                  </a:cubicBezTo>
                  <a:cubicBezTo>
                    <a:pt x="1614" y="966"/>
                    <a:pt x="1620" y="972"/>
                    <a:pt x="1627" y="972"/>
                  </a:cubicBezTo>
                  <a:cubicBezTo>
                    <a:pt x="1634" y="972"/>
                    <a:pt x="1639" y="966"/>
                    <a:pt x="1639" y="959"/>
                  </a:cubicBezTo>
                  <a:cubicBezTo>
                    <a:pt x="1639" y="952"/>
                    <a:pt x="1634" y="946"/>
                    <a:pt x="1627" y="946"/>
                  </a:cubicBezTo>
                  <a:close/>
                  <a:moveTo>
                    <a:pt x="1666" y="972"/>
                  </a:moveTo>
                  <a:cubicBezTo>
                    <a:pt x="1673" y="972"/>
                    <a:pt x="1679" y="966"/>
                    <a:pt x="1679" y="959"/>
                  </a:cubicBezTo>
                  <a:cubicBezTo>
                    <a:pt x="1679" y="952"/>
                    <a:pt x="1673" y="946"/>
                    <a:pt x="1666" y="946"/>
                  </a:cubicBezTo>
                  <a:cubicBezTo>
                    <a:pt x="1659" y="946"/>
                    <a:pt x="1653" y="952"/>
                    <a:pt x="1653" y="959"/>
                  </a:cubicBezTo>
                  <a:cubicBezTo>
                    <a:pt x="1653" y="966"/>
                    <a:pt x="1659" y="972"/>
                    <a:pt x="1666" y="972"/>
                  </a:cubicBezTo>
                  <a:close/>
                  <a:moveTo>
                    <a:pt x="1705" y="972"/>
                  </a:moveTo>
                  <a:cubicBezTo>
                    <a:pt x="1713" y="972"/>
                    <a:pt x="1718" y="966"/>
                    <a:pt x="1718" y="959"/>
                  </a:cubicBezTo>
                  <a:cubicBezTo>
                    <a:pt x="1718" y="952"/>
                    <a:pt x="1713" y="946"/>
                    <a:pt x="1705" y="946"/>
                  </a:cubicBezTo>
                  <a:cubicBezTo>
                    <a:pt x="1698" y="946"/>
                    <a:pt x="1693" y="952"/>
                    <a:pt x="1693" y="959"/>
                  </a:cubicBezTo>
                  <a:cubicBezTo>
                    <a:pt x="1693" y="966"/>
                    <a:pt x="1698" y="972"/>
                    <a:pt x="1705" y="972"/>
                  </a:cubicBezTo>
                  <a:close/>
                  <a:moveTo>
                    <a:pt x="1745" y="972"/>
                  </a:moveTo>
                  <a:cubicBezTo>
                    <a:pt x="1752" y="972"/>
                    <a:pt x="1758" y="966"/>
                    <a:pt x="1758" y="959"/>
                  </a:cubicBezTo>
                  <a:cubicBezTo>
                    <a:pt x="1758" y="952"/>
                    <a:pt x="1752" y="946"/>
                    <a:pt x="1745" y="946"/>
                  </a:cubicBezTo>
                  <a:cubicBezTo>
                    <a:pt x="1738" y="946"/>
                    <a:pt x="1732" y="952"/>
                    <a:pt x="1732" y="959"/>
                  </a:cubicBezTo>
                  <a:cubicBezTo>
                    <a:pt x="1732" y="966"/>
                    <a:pt x="1738" y="972"/>
                    <a:pt x="1745" y="972"/>
                  </a:cubicBezTo>
                  <a:close/>
                  <a:moveTo>
                    <a:pt x="1784" y="972"/>
                  </a:moveTo>
                  <a:cubicBezTo>
                    <a:pt x="1791" y="972"/>
                    <a:pt x="1797" y="966"/>
                    <a:pt x="1797" y="959"/>
                  </a:cubicBezTo>
                  <a:cubicBezTo>
                    <a:pt x="1797" y="952"/>
                    <a:pt x="1791" y="946"/>
                    <a:pt x="1784" y="946"/>
                  </a:cubicBezTo>
                  <a:cubicBezTo>
                    <a:pt x="1777" y="946"/>
                    <a:pt x="1772" y="952"/>
                    <a:pt x="1772" y="959"/>
                  </a:cubicBezTo>
                  <a:cubicBezTo>
                    <a:pt x="1772" y="966"/>
                    <a:pt x="1777" y="972"/>
                    <a:pt x="1784" y="972"/>
                  </a:cubicBezTo>
                  <a:close/>
                  <a:moveTo>
                    <a:pt x="1824" y="972"/>
                  </a:moveTo>
                  <a:cubicBezTo>
                    <a:pt x="1831" y="972"/>
                    <a:pt x="1836" y="966"/>
                    <a:pt x="1836" y="959"/>
                  </a:cubicBezTo>
                  <a:cubicBezTo>
                    <a:pt x="1836" y="952"/>
                    <a:pt x="1831" y="946"/>
                    <a:pt x="1824" y="946"/>
                  </a:cubicBezTo>
                  <a:cubicBezTo>
                    <a:pt x="1817" y="946"/>
                    <a:pt x="1811" y="952"/>
                    <a:pt x="1811" y="959"/>
                  </a:cubicBezTo>
                  <a:cubicBezTo>
                    <a:pt x="1811" y="966"/>
                    <a:pt x="1817" y="972"/>
                    <a:pt x="1824" y="972"/>
                  </a:cubicBezTo>
                  <a:close/>
                  <a:moveTo>
                    <a:pt x="1863" y="946"/>
                  </a:moveTo>
                  <a:cubicBezTo>
                    <a:pt x="1856" y="946"/>
                    <a:pt x="1850" y="952"/>
                    <a:pt x="1850" y="959"/>
                  </a:cubicBezTo>
                  <a:cubicBezTo>
                    <a:pt x="1850" y="966"/>
                    <a:pt x="1856" y="972"/>
                    <a:pt x="1863" y="972"/>
                  </a:cubicBezTo>
                  <a:cubicBezTo>
                    <a:pt x="1870" y="972"/>
                    <a:pt x="1876" y="966"/>
                    <a:pt x="1876" y="959"/>
                  </a:cubicBezTo>
                  <a:cubicBezTo>
                    <a:pt x="1876" y="952"/>
                    <a:pt x="1870" y="946"/>
                    <a:pt x="1863" y="946"/>
                  </a:cubicBezTo>
                  <a:close/>
                  <a:moveTo>
                    <a:pt x="1903" y="972"/>
                  </a:moveTo>
                  <a:cubicBezTo>
                    <a:pt x="1910" y="972"/>
                    <a:pt x="1915" y="966"/>
                    <a:pt x="1915" y="959"/>
                  </a:cubicBezTo>
                  <a:cubicBezTo>
                    <a:pt x="1915" y="952"/>
                    <a:pt x="1910" y="946"/>
                    <a:pt x="1903" y="946"/>
                  </a:cubicBezTo>
                  <a:cubicBezTo>
                    <a:pt x="1896" y="946"/>
                    <a:pt x="1890" y="952"/>
                    <a:pt x="1890" y="959"/>
                  </a:cubicBezTo>
                  <a:cubicBezTo>
                    <a:pt x="1890" y="966"/>
                    <a:pt x="1896" y="972"/>
                    <a:pt x="1903" y="972"/>
                  </a:cubicBezTo>
                  <a:close/>
                  <a:moveTo>
                    <a:pt x="1942" y="972"/>
                  </a:moveTo>
                  <a:cubicBezTo>
                    <a:pt x="1949" y="972"/>
                    <a:pt x="1955" y="966"/>
                    <a:pt x="1955" y="959"/>
                  </a:cubicBezTo>
                  <a:cubicBezTo>
                    <a:pt x="1955" y="952"/>
                    <a:pt x="1949" y="946"/>
                    <a:pt x="1942" y="946"/>
                  </a:cubicBezTo>
                  <a:cubicBezTo>
                    <a:pt x="1935" y="946"/>
                    <a:pt x="1929" y="952"/>
                    <a:pt x="1929" y="959"/>
                  </a:cubicBezTo>
                  <a:cubicBezTo>
                    <a:pt x="1929" y="966"/>
                    <a:pt x="1935" y="972"/>
                    <a:pt x="1942" y="972"/>
                  </a:cubicBezTo>
                  <a:close/>
                  <a:moveTo>
                    <a:pt x="1981" y="972"/>
                  </a:moveTo>
                  <a:cubicBezTo>
                    <a:pt x="1988" y="972"/>
                    <a:pt x="1994" y="966"/>
                    <a:pt x="1994" y="959"/>
                  </a:cubicBezTo>
                  <a:cubicBezTo>
                    <a:pt x="1994" y="952"/>
                    <a:pt x="1988" y="946"/>
                    <a:pt x="1981" y="946"/>
                  </a:cubicBezTo>
                  <a:cubicBezTo>
                    <a:pt x="1974" y="946"/>
                    <a:pt x="1969" y="952"/>
                    <a:pt x="1969" y="959"/>
                  </a:cubicBezTo>
                  <a:cubicBezTo>
                    <a:pt x="1969" y="966"/>
                    <a:pt x="1974" y="972"/>
                    <a:pt x="1981" y="972"/>
                  </a:cubicBezTo>
                  <a:close/>
                  <a:moveTo>
                    <a:pt x="2021" y="972"/>
                  </a:moveTo>
                  <a:cubicBezTo>
                    <a:pt x="2028" y="972"/>
                    <a:pt x="2034" y="966"/>
                    <a:pt x="2034" y="959"/>
                  </a:cubicBezTo>
                  <a:cubicBezTo>
                    <a:pt x="2034" y="952"/>
                    <a:pt x="2028" y="946"/>
                    <a:pt x="2021" y="946"/>
                  </a:cubicBezTo>
                  <a:cubicBezTo>
                    <a:pt x="2014" y="946"/>
                    <a:pt x="2008" y="952"/>
                    <a:pt x="2008" y="959"/>
                  </a:cubicBezTo>
                  <a:cubicBezTo>
                    <a:pt x="2008" y="966"/>
                    <a:pt x="2014" y="972"/>
                    <a:pt x="2021" y="972"/>
                  </a:cubicBezTo>
                  <a:close/>
                  <a:moveTo>
                    <a:pt x="2060" y="972"/>
                  </a:moveTo>
                  <a:cubicBezTo>
                    <a:pt x="2067" y="972"/>
                    <a:pt x="2073" y="966"/>
                    <a:pt x="2073" y="959"/>
                  </a:cubicBezTo>
                  <a:cubicBezTo>
                    <a:pt x="2073" y="952"/>
                    <a:pt x="2067" y="946"/>
                    <a:pt x="2060" y="946"/>
                  </a:cubicBezTo>
                  <a:cubicBezTo>
                    <a:pt x="2053" y="946"/>
                    <a:pt x="2048" y="952"/>
                    <a:pt x="2048" y="959"/>
                  </a:cubicBezTo>
                  <a:cubicBezTo>
                    <a:pt x="2048" y="966"/>
                    <a:pt x="2053" y="972"/>
                    <a:pt x="2060" y="972"/>
                  </a:cubicBezTo>
                  <a:close/>
                  <a:moveTo>
                    <a:pt x="2139" y="972"/>
                  </a:moveTo>
                  <a:cubicBezTo>
                    <a:pt x="2146" y="972"/>
                    <a:pt x="2152" y="966"/>
                    <a:pt x="2152" y="959"/>
                  </a:cubicBezTo>
                  <a:cubicBezTo>
                    <a:pt x="2152" y="952"/>
                    <a:pt x="2146" y="946"/>
                    <a:pt x="2139" y="946"/>
                  </a:cubicBezTo>
                  <a:cubicBezTo>
                    <a:pt x="2132" y="946"/>
                    <a:pt x="2126" y="952"/>
                    <a:pt x="2126" y="959"/>
                  </a:cubicBezTo>
                  <a:cubicBezTo>
                    <a:pt x="2126" y="966"/>
                    <a:pt x="2132" y="972"/>
                    <a:pt x="2139" y="972"/>
                  </a:cubicBezTo>
                  <a:close/>
                  <a:moveTo>
                    <a:pt x="2179" y="972"/>
                  </a:moveTo>
                  <a:cubicBezTo>
                    <a:pt x="2186" y="972"/>
                    <a:pt x="2191" y="966"/>
                    <a:pt x="2191" y="959"/>
                  </a:cubicBezTo>
                  <a:cubicBezTo>
                    <a:pt x="2191" y="952"/>
                    <a:pt x="2186" y="946"/>
                    <a:pt x="2179" y="946"/>
                  </a:cubicBezTo>
                  <a:cubicBezTo>
                    <a:pt x="2172" y="946"/>
                    <a:pt x="2166" y="952"/>
                    <a:pt x="2166" y="959"/>
                  </a:cubicBezTo>
                  <a:cubicBezTo>
                    <a:pt x="2166" y="966"/>
                    <a:pt x="2172" y="972"/>
                    <a:pt x="2179" y="972"/>
                  </a:cubicBezTo>
                  <a:close/>
                  <a:moveTo>
                    <a:pt x="2218" y="946"/>
                  </a:moveTo>
                  <a:cubicBezTo>
                    <a:pt x="2211" y="946"/>
                    <a:pt x="2205" y="952"/>
                    <a:pt x="2205" y="959"/>
                  </a:cubicBezTo>
                  <a:cubicBezTo>
                    <a:pt x="2205" y="966"/>
                    <a:pt x="2211" y="972"/>
                    <a:pt x="2218" y="972"/>
                  </a:cubicBezTo>
                  <a:cubicBezTo>
                    <a:pt x="2225" y="972"/>
                    <a:pt x="2231" y="966"/>
                    <a:pt x="2231" y="959"/>
                  </a:cubicBezTo>
                  <a:cubicBezTo>
                    <a:pt x="2231" y="952"/>
                    <a:pt x="2225" y="946"/>
                    <a:pt x="2218" y="946"/>
                  </a:cubicBezTo>
                  <a:close/>
                  <a:moveTo>
                    <a:pt x="2455" y="946"/>
                  </a:moveTo>
                  <a:cubicBezTo>
                    <a:pt x="2447" y="946"/>
                    <a:pt x="2442" y="952"/>
                    <a:pt x="2442" y="959"/>
                  </a:cubicBezTo>
                  <a:cubicBezTo>
                    <a:pt x="2442" y="966"/>
                    <a:pt x="2447" y="972"/>
                    <a:pt x="2455" y="972"/>
                  </a:cubicBezTo>
                  <a:cubicBezTo>
                    <a:pt x="2462" y="972"/>
                    <a:pt x="2467" y="966"/>
                    <a:pt x="2467" y="959"/>
                  </a:cubicBezTo>
                  <a:cubicBezTo>
                    <a:pt x="2467" y="952"/>
                    <a:pt x="2462" y="946"/>
                    <a:pt x="2455" y="946"/>
                  </a:cubicBezTo>
                  <a:close/>
                  <a:moveTo>
                    <a:pt x="2494" y="946"/>
                  </a:moveTo>
                  <a:cubicBezTo>
                    <a:pt x="2487" y="946"/>
                    <a:pt x="2481" y="952"/>
                    <a:pt x="2481" y="959"/>
                  </a:cubicBezTo>
                  <a:cubicBezTo>
                    <a:pt x="2481" y="966"/>
                    <a:pt x="2487" y="972"/>
                    <a:pt x="2494" y="972"/>
                  </a:cubicBezTo>
                  <a:cubicBezTo>
                    <a:pt x="2501" y="972"/>
                    <a:pt x="2507" y="966"/>
                    <a:pt x="2507" y="959"/>
                  </a:cubicBezTo>
                  <a:cubicBezTo>
                    <a:pt x="2507" y="952"/>
                    <a:pt x="2501" y="946"/>
                    <a:pt x="2494" y="946"/>
                  </a:cubicBezTo>
                  <a:close/>
                  <a:moveTo>
                    <a:pt x="2691" y="946"/>
                  </a:moveTo>
                  <a:cubicBezTo>
                    <a:pt x="2684" y="946"/>
                    <a:pt x="2678" y="952"/>
                    <a:pt x="2678" y="959"/>
                  </a:cubicBezTo>
                  <a:cubicBezTo>
                    <a:pt x="2678" y="966"/>
                    <a:pt x="2684" y="972"/>
                    <a:pt x="2691" y="972"/>
                  </a:cubicBezTo>
                  <a:cubicBezTo>
                    <a:pt x="2698" y="972"/>
                    <a:pt x="2704" y="966"/>
                    <a:pt x="2704" y="959"/>
                  </a:cubicBezTo>
                  <a:cubicBezTo>
                    <a:pt x="2704" y="952"/>
                    <a:pt x="2698" y="946"/>
                    <a:pt x="2691" y="946"/>
                  </a:cubicBezTo>
                  <a:close/>
                  <a:moveTo>
                    <a:pt x="2730" y="972"/>
                  </a:moveTo>
                  <a:cubicBezTo>
                    <a:pt x="2738" y="972"/>
                    <a:pt x="2743" y="966"/>
                    <a:pt x="2743" y="959"/>
                  </a:cubicBezTo>
                  <a:cubicBezTo>
                    <a:pt x="2743" y="952"/>
                    <a:pt x="2738" y="946"/>
                    <a:pt x="2730" y="946"/>
                  </a:cubicBezTo>
                  <a:cubicBezTo>
                    <a:pt x="2723" y="946"/>
                    <a:pt x="2718" y="952"/>
                    <a:pt x="2718" y="959"/>
                  </a:cubicBezTo>
                  <a:cubicBezTo>
                    <a:pt x="2718" y="966"/>
                    <a:pt x="2723" y="972"/>
                    <a:pt x="2730" y="972"/>
                  </a:cubicBezTo>
                  <a:close/>
                  <a:moveTo>
                    <a:pt x="2770" y="972"/>
                  </a:moveTo>
                  <a:cubicBezTo>
                    <a:pt x="2777" y="972"/>
                    <a:pt x="2783" y="966"/>
                    <a:pt x="2783" y="959"/>
                  </a:cubicBezTo>
                  <a:cubicBezTo>
                    <a:pt x="2783" y="952"/>
                    <a:pt x="2777" y="946"/>
                    <a:pt x="2770" y="946"/>
                  </a:cubicBezTo>
                  <a:cubicBezTo>
                    <a:pt x="2763" y="946"/>
                    <a:pt x="2757" y="952"/>
                    <a:pt x="2757" y="959"/>
                  </a:cubicBezTo>
                  <a:cubicBezTo>
                    <a:pt x="2757" y="966"/>
                    <a:pt x="2763" y="972"/>
                    <a:pt x="2770" y="972"/>
                  </a:cubicBezTo>
                  <a:close/>
                  <a:moveTo>
                    <a:pt x="2928" y="972"/>
                  </a:moveTo>
                  <a:cubicBezTo>
                    <a:pt x="2935" y="972"/>
                    <a:pt x="2940" y="966"/>
                    <a:pt x="2940" y="959"/>
                  </a:cubicBezTo>
                  <a:cubicBezTo>
                    <a:pt x="2940" y="952"/>
                    <a:pt x="2935" y="946"/>
                    <a:pt x="2928" y="946"/>
                  </a:cubicBezTo>
                  <a:cubicBezTo>
                    <a:pt x="2921" y="946"/>
                    <a:pt x="2915" y="952"/>
                    <a:pt x="2915" y="959"/>
                  </a:cubicBezTo>
                  <a:cubicBezTo>
                    <a:pt x="2915" y="966"/>
                    <a:pt x="2921" y="972"/>
                    <a:pt x="2928" y="972"/>
                  </a:cubicBezTo>
                  <a:close/>
                  <a:moveTo>
                    <a:pt x="838" y="986"/>
                  </a:moveTo>
                  <a:cubicBezTo>
                    <a:pt x="831" y="986"/>
                    <a:pt x="825" y="991"/>
                    <a:pt x="825" y="998"/>
                  </a:cubicBezTo>
                  <a:cubicBezTo>
                    <a:pt x="825" y="1005"/>
                    <a:pt x="831" y="1011"/>
                    <a:pt x="838" y="1011"/>
                  </a:cubicBezTo>
                  <a:cubicBezTo>
                    <a:pt x="845" y="1011"/>
                    <a:pt x="851" y="1005"/>
                    <a:pt x="851" y="998"/>
                  </a:cubicBezTo>
                  <a:cubicBezTo>
                    <a:pt x="851" y="991"/>
                    <a:pt x="845" y="986"/>
                    <a:pt x="838" y="986"/>
                  </a:cubicBezTo>
                  <a:close/>
                  <a:moveTo>
                    <a:pt x="1548" y="986"/>
                  </a:moveTo>
                  <a:cubicBezTo>
                    <a:pt x="1541" y="986"/>
                    <a:pt x="1535" y="991"/>
                    <a:pt x="1535" y="998"/>
                  </a:cubicBezTo>
                  <a:cubicBezTo>
                    <a:pt x="1535" y="1005"/>
                    <a:pt x="1541" y="1011"/>
                    <a:pt x="1548" y="1011"/>
                  </a:cubicBezTo>
                  <a:cubicBezTo>
                    <a:pt x="1555" y="1011"/>
                    <a:pt x="1561" y="1005"/>
                    <a:pt x="1561" y="998"/>
                  </a:cubicBezTo>
                  <a:cubicBezTo>
                    <a:pt x="1561" y="991"/>
                    <a:pt x="1555" y="986"/>
                    <a:pt x="1548" y="986"/>
                  </a:cubicBezTo>
                  <a:close/>
                  <a:moveTo>
                    <a:pt x="1587" y="1011"/>
                  </a:moveTo>
                  <a:cubicBezTo>
                    <a:pt x="1594" y="1011"/>
                    <a:pt x="1600" y="1005"/>
                    <a:pt x="1600" y="998"/>
                  </a:cubicBezTo>
                  <a:cubicBezTo>
                    <a:pt x="1600" y="991"/>
                    <a:pt x="1594" y="986"/>
                    <a:pt x="1587" y="986"/>
                  </a:cubicBezTo>
                  <a:cubicBezTo>
                    <a:pt x="1580" y="986"/>
                    <a:pt x="1574" y="991"/>
                    <a:pt x="1574" y="998"/>
                  </a:cubicBezTo>
                  <a:cubicBezTo>
                    <a:pt x="1574" y="1005"/>
                    <a:pt x="1580" y="1011"/>
                    <a:pt x="1587" y="1011"/>
                  </a:cubicBezTo>
                  <a:close/>
                  <a:moveTo>
                    <a:pt x="1627" y="1011"/>
                  </a:moveTo>
                  <a:cubicBezTo>
                    <a:pt x="1634" y="1011"/>
                    <a:pt x="1639" y="1005"/>
                    <a:pt x="1639" y="998"/>
                  </a:cubicBezTo>
                  <a:cubicBezTo>
                    <a:pt x="1639" y="991"/>
                    <a:pt x="1634" y="986"/>
                    <a:pt x="1627" y="986"/>
                  </a:cubicBezTo>
                  <a:cubicBezTo>
                    <a:pt x="1620" y="986"/>
                    <a:pt x="1614" y="991"/>
                    <a:pt x="1614" y="998"/>
                  </a:cubicBezTo>
                  <a:cubicBezTo>
                    <a:pt x="1614" y="1005"/>
                    <a:pt x="1620" y="1011"/>
                    <a:pt x="1627" y="1011"/>
                  </a:cubicBezTo>
                  <a:close/>
                  <a:moveTo>
                    <a:pt x="1666" y="1011"/>
                  </a:moveTo>
                  <a:cubicBezTo>
                    <a:pt x="1673" y="1011"/>
                    <a:pt x="1679" y="1005"/>
                    <a:pt x="1679" y="998"/>
                  </a:cubicBezTo>
                  <a:cubicBezTo>
                    <a:pt x="1679" y="991"/>
                    <a:pt x="1673" y="986"/>
                    <a:pt x="1666" y="986"/>
                  </a:cubicBezTo>
                  <a:cubicBezTo>
                    <a:pt x="1659" y="986"/>
                    <a:pt x="1653" y="991"/>
                    <a:pt x="1653" y="998"/>
                  </a:cubicBezTo>
                  <a:cubicBezTo>
                    <a:pt x="1653" y="1005"/>
                    <a:pt x="1659" y="1011"/>
                    <a:pt x="1666" y="1011"/>
                  </a:cubicBezTo>
                  <a:close/>
                  <a:moveTo>
                    <a:pt x="1705" y="1011"/>
                  </a:moveTo>
                  <a:cubicBezTo>
                    <a:pt x="1713" y="1011"/>
                    <a:pt x="1718" y="1005"/>
                    <a:pt x="1718" y="998"/>
                  </a:cubicBezTo>
                  <a:cubicBezTo>
                    <a:pt x="1718" y="991"/>
                    <a:pt x="1713" y="986"/>
                    <a:pt x="1705" y="986"/>
                  </a:cubicBezTo>
                  <a:cubicBezTo>
                    <a:pt x="1698" y="986"/>
                    <a:pt x="1693" y="991"/>
                    <a:pt x="1693" y="998"/>
                  </a:cubicBezTo>
                  <a:cubicBezTo>
                    <a:pt x="1693" y="1005"/>
                    <a:pt x="1698" y="1011"/>
                    <a:pt x="1705" y="1011"/>
                  </a:cubicBezTo>
                  <a:close/>
                  <a:moveTo>
                    <a:pt x="1745" y="1011"/>
                  </a:moveTo>
                  <a:cubicBezTo>
                    <a:pt x="1752" y="1011"/>
                    <a:pt x="1758" y="1005"/>
                    <a:pt x="1758" y="998"/>
                  </a:cubicBezTo>
                  <a:cubicBezTo>
                    <a:pt x="1758" y="991"/>
                    <a:pt x="1752" y="986"/>
                    <a:pt x="1745" y="986"/>
                  </a:cubicBezTo>
                  <a:cubicBezTo>
                    <a:pt x="1738" y="986"/>
                    <a:pt x="1732" y="991"/>
                    <a:pt x="1732" y="998"/>
                  </a:cubicBezTo>
                  <a:cubicBezTo>
                    <a:pt x="1732" y="1005"/>
                    <a:pt x="1738" y="1011"/>
                    <a:pt x="1745" y="1011"/>
                  </a:cubicBezTo>
                  <a:close/>
                  <a:moveTo>
                    <a:pt x="1784" y="1011"/>
                  </a:moveTo>
                  <a:cubicBezTo>
                    <a:pt x="1791" y="1011"/>
                    <a:pt x="1797" y="1005"/>
                    <a:pt x="1797" y="998"/>
                  </a:cubicBezTo>
                  <a:cubicBezTo>
                    <a:pt x="1797" y="991"/>
                    <a:pt x="1791" y="986"/>
                    <a:pt x="1784" y="986"/>
                  </a:cubicBezTo>
                  <a:cubicBezTo>
                    <a:pt x="1777" y="986"/>
                    <a:pt x="1772" y="991"/>
                    <a:pt x="1772" y="998"/>
                  </a:cubicBezTo>
                  <a:cubicBezTo>
                    <a:pt x="1772" y="1005"/>
                    <a:pt x="1777" y="1011"/>
                    <a:pt x="1784" y="1011"/>
                  </a:cubicBezTo>
                  <a:close/>
                  <a:moveTo>
                    <a:pt x="1824" y="1011"/>
                  </a:moveTo>
                  <a:cubicBezTo>
                    <a:pt x="1831" y="1011"/>
                    <a:pt x="1836" y="1005"/>
                    <a:pt x="1836" y="998"/>
                  </a:cubicBezTo>
                  <a:cubicBezTo>
                    <a:pt x="1836" y="991"/>
                    <a:pt x="1831" y="986"/>
                    <a:pt x="1824" y="986"/>
                  </a:cubicBezTo>
                  <a:cubicBezTo>
                    <a:pt x="1817" y="986"/>
                    <a:pt x="1811" y="991"/>
                    <a:pt x="1811" y="998"/>
                  </a:cubicBezTo>
                  <a:cubicBezTo>
                    <a:pt x="1811" y="1005"/>
                    <a:pt x="1817" y="1011"/>
                    <a:pt x="1824" y="1011"/>
                  </a:cubicBezTo>
                  <a:close/>
                  <a:moveTo>
                    <a:pt x="1863" y="1011"/>
                  </a:moveTo>
                  <a:cubicBezTo>
                    <a:pt x="1870" y="1011"/>
                    <a:pt x="1876" y="1005"/>
                    <a:pt x="1876" y="998"/>
                  </a:cubicBezTo>
                  <a:cubicBezTo>
                    <a:pt x="1876" y="991"/>
                    <a:pt x="1870" y="986"/>
                    <a:pt x="1863" y="986"/>
                  </a:cubicBezTo>
                  <a:cubicBezTo>
                    <a:pt x="1856" y="986"/>
                    <a:pt x="1850" y="991"/>
                    <a:pt x="1850" y="998"/>
                  </a:cubicBezTo>
                  <a:cubicBezTo>
                    <a:pt x="1850" y="1005"/>
                    <a:pt x="1856" y="1011"/>
                    <a:pt x="1863" y="1011"/>
                  </a:cubicBezTo>
                  <a:close/>
                  <a:moveTo>
                    <a:pt x="1903" y="986"/>
                  </a:moveTo>
                  <a:cubicBezTo>
                    <a:pt x="1896" y="986"/>
                    <a:pt x="1890" y="991"/>
                    <a:pt x="1890" y="998"/>
                  </a:cubicBezTo>
                  <a:cubicBezTo>
                    <a:pt x="1890" y="1005"/>
                    <a:pt x="1896" y="1011"/>
                    <a:pt x="1903" y="1011"/>
                  </a:cubicBezTo>
                  <a:cubicBezTo>
                    <a:pt x="1910" y="1011"/>
                    <a:pt x="1915" y="1005"/>
                    <a:pt x="1915" y="998"/>
                  </a:cubicBezTo>
                  <a:cubicBezTo>
                    <a:pt x="1915" y="991"/>
                    <a:pt x="1910" y="986"/>
                    <a:pt x="1903" y="986"/>
                  </a:cubicBezTo>
                  <a:close/>
                  <a:moveTo>
                    <a:pt x="1942" y="1011"/>
                  </a:moveTo>
                  <a:cubicBezTo>
                    <a:pt x="1949" y="1011"/>
                    <a:pt x="1955" y="1005"/>
                    <a:pt x="1955" y="998"/>
                  </a:cubicBezTo>
                  <a:cubicBezTo>
                    <a:pt x="1955" y="991"/>
                    <a:pt x="1949" y="986"/>
                    <a:pt x="1942" y="986"/>
                  </a:cubicBezTo>
                  <a:cubicBezTo>
                    <a:pt x="1935" y="986"/>
                    <a:pt x="1929" y="991"/>
                    <a:pt x="1929" y="998"/>
                  </a:cubicBezTo>
                  <a:cubicBezTo>
                    <a:pt x="1929" y="1005"/>
                    <a:pt x="1935" y="1011"/>
                    <a:pt x="1942" y="1011"/>
                  </a:cubicBezTo>
                  <a:close/>
                  <a:moveTo>
                    <a:pt x="1981" y="1011"/>
                  </a:moveTo>
                  <a:cubicBezTo>
                    <a:pt x="1988" y="1011"/>
                    <a:pt x="1994" y="1005"/>
                    <a:pt x="1994" y="998"/>
                  </a:cubicBezTo>
                  <a:cubicBezTo>
                    <a:pt x="1994" y="991"/>
                    <a:pt x="1988" y="986"/>
                    <a:pt x="1981" y="986"/>
                  </a:cubicBezTo>
                  <a:cubicBezTo>
                    <a:pt x="1974" y="986"/>
                    <a:pt x="1969" y="991"/>
                    <a:pt x="1969" y="998"/>
                  </a:cubicBezTo>
                  <a:cubicBezTo>
                    <a:pt x="1969" y="1005"/>
                    <a:pt x="1974" y="1011"/>
                    <a:pt x="1981" y="1011"/>
                  </a:cubicBezTo>
                  <a:close/>
                  <a:moveTo>
                    <a:pt x="2008" y="998"/>
                  </a:moveTo>
                  <a:cubicBezTo>
                    <a:pt x="2008" y="1005"/>
                    <a:pt x="2014" y="1011"/>
                    <a:pt x="2021" y="1011"/>
                  </a:cubicBezTo>
                  <a:cubicBezTo>
                    <a:pt x="2028" y="1011"/>
                    <a:pt x="2034" y="1005"/>
                    <a:pt x="2034" y="998"/>
                  </a:cubicBezTo>
                  <a:cubicBezTo>
                    <a:pt x="2034" y="991"/>
                    <a:pt x="2028" y="986"/>
                    <a:pt x="2021" y="986"/>
                  </a:cubicBezTo>
                  <a:cubicBezTo>
                    <a:pt x="2014" y="986"/>
                    <a:pt x="2008" y="991"/>
                    <a:pt x="2008" y="998"/>
                  </a:cubicBezTo>
                  <a:close/>
                  <a:moveTo>
                    <a:pt x="2060" y="1011"/>
                  </a:moveTo>
                  <a:cubicBezTo>
                    <a:pt x="2067" y="1011"/>
                    <a:pt x="2073" y="1005"/>
                    <a:pt x="2073" y="998"/>
                  </a:cubicBezTo>
                  <a:cubicBezTo>
                    <a:pt x="2073" y="991"/>
                    <a:pt x="2067" y="986"/>
                    <a:pt x="2060" y="986"/>
                  </a:cubicBezTo>
                  <a:cubicBezTo>
                    <a:pt x="2053" y="986"/>
                    <a:pt x="2048" y="991"/>
                    <a:pt x="2048" y="998"/>
                  </a:cubicBezTo>
                  <a:cubicBezTo>
                    <a:pt x="2048" y="1005"/>
                    <a:pt x="2053" y="1011"/>
                    <a:pt x="2060" y="1011"/>
                  </a:cubicBezTo>
                  <a:close/>
                  <a:moveTo>
                    <a:pt x="2100" y="1011"/>
                  </a:moveTo>
                  <a:cubicBezTo>
                    <a:pt x="2107" y="1011"/>
                    <a:pt x="2112" y="1005"/>
                    <a:pt x="2112" y="998"/>
                  </a:cubicBezTo>
                  <a:cubicBezTo>
                    <a:pt x="2112" y="991"/>
                    <a:pt x="2107" y="986"/>
                    <a:pt x="2100" y="986"/>
                  </a:cubicBezTo>
                  <a:cubicBezTo>
                    <a:pt x="2093" y="986"/>
                    <a:pt x="2087" y="991"/>
                    <a:pt x="2087" y="998"/>
                  </a:cubicBezTo>
                  <a:cubicBezTo>
                    <a:pt x="2087" y="1005"/>
                    <a:pt x="2093" y="1011"/>
                    <a:pt x="2100" y="1011"/>
                  </a:cubicBezTo>
                  <a:close/>
                  <a:moveTo>
                    <a:pt x="2139" y="1011"/>
                  </a:moveTo>
                  <a:cubicBezTo>
                    <a:pt x="2146" y="1011"/>
                    <a:pt x="2152" y="1005"/>
                    <a:pt x="2152" y="998"/>
                  </a:cubicBezTo>
                  <a:cubicBezTo>
                    <a:pt x="2152" y="991"/>
                    <a:pt x="2146" y="986"/>
                    <a:pt x="2139" y="986"/>
                  </a:cubicBezTo>
                  <a:cubicBezTo>
                    <a:pt x="2132" y="986"/>
                    <a:pt x="2126" y="991"/>
                    <a:pt x="2126" y="998"/>
                  </a:cubicBezTo>
                  <a:cubicBezTo>
                    <a:pt x="2126" y="1005"/>
                    <a:pt x="2132" y="1011"/>
                    <a:pt x="2139" y="1011"/>
                  </a:cubicBezTo>
                  <a:close/>
                  <a:moveTo>
                    <a:pt x="2455" y="993"/>
                  </a:moveTo>
                  <a:cubicBezTo>
                    <a:pt x="2452" y="993"/>
                    <a:pt x="2449" y="995"/>
                    <a:pt x="2449" y="998"/>
                  </a:cubicBezTo>
                  <a:cubicBezTo>
                    <a:pt x="2449" y="1001"/>
                    <a:pt x="2452" y="1003"/>
                    <a:pt x="2455" y="1003"/>
                  </a:cubicBezTo>
                  <a:cubicBezTo>
                    <a:pt x="2457" y="1003"/>
                    <a:pt x="2460" y="1001"/>
                    <a:pt x="2460" y="998"/>
                  </a:cubicBezTo>
                  <a:cubicBezTo>
                    <a:pt x="2460" y="995"/>
                    <a:pt x="2457" y="993"/>
                    <a:pt x="2455" y="993"/>
                  </a:cubicBezTo>
                  <a:close/>
                  <a:moveTo>
                    <a:pt x="2494" y="986"/>
                  </a:moveTo>
                  <a:cubicBezTo>
                    <a:pt x="2487" y="986"/>
                    <a:pt x="2481" y="991"/>
                    <a:pt x="2481" y="998"/>
                  </a:cubicBezTo>
                  <a:cubicBezTo>
                    <a:pt x="2481" y="1005"/>
                    <a:pt x="2487" y="1011"/>
                    <a:pt x="2494" y="1011"/>
                  </a:cubicBezTo>
                  <a:cubicBezTo>
                    <a:pt x="2501" y="1011"/>
                    <a:pt x="2507" y="1005"/>
                    <a:pt x="2507" y="998"/>
                  </a:cubicBezTo>
                  <a:cubicBezTo>
                    <a:pt x="2507" y="991"/>
                    <a:pt x="2501" y="986"/>
                    <a:pt x="2494" y="986"/>
                  </a:cubicBezTo>
                  <a:close/>
                  <a:moveTo>
                    <a:pt x="2730" y="1011"/>
                  </a:moveTo>
                  <a:cubicBezTo>
                    <a:pt x="2738" y="1011"/>
                    <a:pt x="2743" y="1005"/>
                    <a:pt x="2743" y="998"/>
                  </a:cubicBezTo>
                  <a:cubicBezTo>
                    <a:pt x="2743" y="991"/>
                    <a:pt x="2738" y="986"/>
                    <a:pt x="2730" y="986"/>
                  </a:cubicBezTo>
                  <a:cubicBezTo>
                    <a:pt x="2723" y="986"/>
                    <a:pt x="2718" y="991"/>
                    <a:pt x="2718" y="998"/>
                  </a:cubicBezTo>
                  <a:cubicBezTo>
                    <a:pt x="2718" y="1005"/>
                    <a:pt x="2723" y="1011"/>
                    <a:pt x="2730" y="1011"/>
                  </a:cubicBezTo>
                  <a:close/>
                  <a:moveTo>
                    <a:pt x="2770" y="1011"/>
                  </a:moveTo>
                  <a:cubicBezTo>
                    <a:pt x="2777" y="1011"/>
                    <a:pt x="2783" y="1005"/>
                    <a:pt x="2783" y="998"/>
                  </a:cubicBezTo>
                  <a:cubicBezTo>
                    <a:pt x="2783" y="991"/>
                    <a:pt x="2777" y="986"/>
                    <a:pt x="2770" y="986"/>
                  </a:cubicBezTo>
                  <a:cubicBezTo>
                    <a:pt x="2763" y="986"/>
                    <a:pt x="2757" y="991"/>
                    <a:pt x="2757" y="998"/>
                  </a:cubicBezTo>
                  <a:cubicBezTo>
                    <a:pt x="2757" y="1005"/>
                    <a:pt x="2763" y="1011"/>
                    <a:pt x="2770" y="1011"/>
                  </a:cubicBezTo>
                  <a:close/>
                  <a:moveTo>
                    <a:pt x="2940" y="998"/>
                  </a:moveTo>
                  <a:cubicBezTo>
                    <a:pt x="2940" y="991"/>
                    <a:pt x="2935" y="986"/>
                    <a:pt x="2928" y="986"/>
                  </a:cubicBezTo>
                  <a:cubicBezTo>
                    <a:pt x="2921" y="986"/>
                    <a:pt x="2915" y="991"/>
                    <a:pt x="2915" y="998"/>
                  </a:cubicBezTo>
                  <a:cubicBezTo>
                    <a:pt x="2915" y="1005"/>
                    <a:pt x="2921" y="1011"/>
                    <a:pt x="2928" y="1011"/>
                  </a:cubicBezTo>
                  <a:cubicBezTo>
                    <a:pt x="2935" y="1011"/>
                    <a:pt x="2940" y="1005"/>
                    <a:pt x="2940" y="998"/>
                  </a:cubicBezTo>
                  <a:close/>
                  <a:moveTo>
                    <a:pt x="878" y="1029"/>
                  </a:moveTo>
                  <a:cubicBezTo>
                    <a:pt x="873" y="1029"/>
                    <a:pt x="869" y="1033"/>
                    <a:pt x="869" y="1038"/>
                  </a:cubicBezTo>
                  <a:cubicBezTo>
                    <a:pt x="869" y="1042"/>
                    <a:pt x="873" y="1046"/>
                    <a:pt x="878" y="1046"/>
                  </a:cubicBezTo>
                  <a:cubicBezTo>
                    <a:pt x="882" y="1046"/>
                    <a:pt x="886" y="1042"/>
                    <a:pt x="886" y="1038"/>
                  </a:cubicBezTo>
                  <a:cubicBezTo>
                    <a:pt x="886" y="1033"/>
                    <a:pt x="882" y="1029"/>
                    <a:pt x="878" y="1029"/>
                  </a:cubicBezTo>
                  <a:close/>
                  <a:moveTo>
                    <a:pt x="944" y="1038"/>
                  </a:moveTo>
                  <a:cubicBezTo>
                    <a:pt x="944" y="1045"/>
                    <a:pt x="949" y="1050"/>
                    <a:pt x="956" y="1050"/>
                  </a:cubicBezTo>
                  <a:cubicBezTo>
                    <a:pt x="963" y="1050"/>
                    <a:pt x="969" y="1045"/>
                    <a:pt x="969" y="1038"/>
                  </a:cubicBezTo>
                  <a:cubicBezTo>
                    <a:pt x="969" y="1031"/>
                    <a:pt x="963" y="1025"/>
                    <a:pt x="956" y="1025"/>
                  </a:cubicBezTo>
                  <a:cubicBezTo>
                    <a:pt x="949" y="1025"/>
                    <a:pt x="944" y="1031"/>
                    <a:pt x="944" y="1038"/>
                  </a:cubicBezTo>
                  <a:close/>
                  <a:moveTo>
                    <a:pt x="996" y="1025"/>
                  </a:moveTo>
                  <a:cubicBezTo>
                    <a:pt x="989" y="1025"/>
                    <a:pt x="983" y="1031"/>
                    <a:pt x="983" y="1038"/>
                  </a:cubicBezTo>
                  <a:cubicBezTo>
                    <a:pt x="983" y="1045"/>
                    <a:pt x="989" y="1050"/>
                    <a:pt x="996" y="1050"/>
                  </a:cubicBezTo>
                  <a:cubicBezTo>
                    <a:pt x="1003" y="1050"/>
                    <a:pt x="1009" y="1045"/>
                    <a:pt x="1009" y="1038"/>
                  </a:cubicBezTo>
                  <a:cubicBezTo>
                    <a:pt x="1009" y="1031"/>
                    <a:pt x="1003" y="1025"/>
                    <a:pt x="996" y="1025"/>
                  </a:cubicBezTo>
                  <a:close/>
                  <a:moveTo>
                    <a:pt x="1035" y="1025"/>
                  </a:moveTo>
                  <a:cubicBezTo>
                    <a:pt x="1028" y="1025"/>
                    <a:pt x="1023" y="1031"/>
                    <a:pt x="1023" y="1038"/>
                  </a:cubicBezTo>
                  <a:cubicBezTo>
                    <a:pt x="1023" y="1045"/>
                    <a:pt x="1028" y="1050"/>
                    <a:pt x="1035" y="1050"/>
                  </a:cubicBezTo>
                  <a:cubicBezTo>
                    <a:pt x="1042" y="1050"/>
                    <a:pt x="1048" y="1045"/>
                    <a:pt x="1048" y="1038"/>
                  </a:cubicBezTo>
                  <a:cubicBezTo>
                    <a:pt x="1048" y="1031"/>
                    <a:pt x="1042" y="1025"/>
                    <a:pt x="1035" y="1025"/>
                  </a:cubicBezTo>
                  <a:close/>
                  <a:moveTo>
                    <a:pt x="1075" y="1050"/>
                  </a:moveTo>
                  <a:cubicBezTo>
                    <a:pt x="1082" y="1050"/>
                    <a:pt x="1087" y="1045"/>
                    <a:pt x="1087" y="1038"/>
                  </a:cubicBezTo>
                  <a:cubicBezTo>
                    <a:pt x="1087" y="1031"/>
                    <a:pt x="1082" y="1025"/>
                    <a:pt x="1075" y="1025"/>
                  </a:cubicBezTo>
                  <a:cubicBezTo>
                    <a:pt x="1068" y="1025"/>
                    <a:pt x="1062" y="1031"/>
                    <a:pt x="1062" y="1038"/>
                  </a:cubicBezTo>
                  <a:cubicBezTo>
                    <a:pt x="1062" y="1045"/>
                    <a:pt x="1068" y="1050"/>
                    <a:pt x="1075" y="1050"/>
                  </a:cubicBezTo>
                  <a:close/>
                  <a:moveTo>
                    <a:pt x="1587" y="1025"/>
                  </a:moveTo>
                  <a:cubicBezTo>
                    <a:pt x="1580" y="1025"/>
                    <a:pt x="1574" y="1031"/>
                    <a:pt x="1574" y="1038"/>
                  </a:cubicBezTo>
                  <a:cubicBezTo>
                    <a:pt x="1574" y="1045"/>
                    <a:pt x="1580" y="1050"/>
                    <a:pt x="1587" y="1050"/>
                  </a:cubicBezTo>
                  <a:cubicBezTo>
                    <a:pt x="1594" y="1050"/>
                    <a:pt x="1600" y="1045"/>
                    <a:pt x="1600" y="1038"/>
                  </a:cubicBezTo>
                  <a:cubicBezTo>
                    <a:pt x="1600" y="1031"/>
                    <a:pt x="1594" y="1025"/>
                    <a:pt x="1587" y="1025"/>
                  </a:cubicBezTo>
                  <a:close/>
                  <a:moveTo>
                    <a:pt x="1627" y="1025"/>
                  </a:moveTo>
                  <a:cubicBezTo>
                    <a:pt x="1620" y="1025"/>
                    <a:pt x="1614" y="1031"/>
                    <a:pt x="1614" y="1038"/>
                  </a:cubicBezTo>
                  <a:cubicBezTo>
                    <a:pt x="1614" y="1045"/>
                    <a:pt x="1620" y="1050"/>
                    <a:pt x="1627" y="1050"/>
                  </a:cubicBezTo>
                  <a:cubicBezTo>
                    <a:pt x="1634" y="1050"/>
                    <a:pt x="1639" y="1045"/>
                    <a:pt x="1639" y="1038"/>
                  </a:cubicBezTo>
                  <a:cubicBezTo>
                    <a:pt x="1639" y="1031"/>
                    <a:pt x="1634" y="1025"/>
                    <a:pt x="1627" y="1025"/>
                  </a:cubicBezTo>
                  <a:close/>
                  <a:moveTo>
                    <a:pt x="1666" y="1025"/>
                  </a:moveTo>
                  <a:cubicBezTo>
                    <a:pt x="1659" y="1025"/>
                    <a:pt x="1653" y="1031"/>
                    <a:pt x="1653" y="1038"/>
                  </a:cubicBezTo>
                  <a:cubicBezTo>
                    <a:pt x="1653" y="1045"/>
                    <a:pt x="1659" y="1050"/>
                    <a:pt x="1666" y="1050"/>
                  </a:cubicBezTo>
                  <a:cubicBezTo>
                    <a:pt x="1673" y="1050"/>
                    <a:pt x="1679" y="1045"/>
                    <a:pt x="1679" y="1038"/>
                  </a:cubicBezTo>
                  <a:cubicBezTo>
                    <a:pt x="1679" y="1031"/>
                    <a:pt x="1673" y="1025"/>
                    <a:pt x="1666" y="1025"/>
                  </a:cubicBezTo>
                  <a:close/>
                  <a:moveTo>
                    <a:pt x="1705" y="1025"/>
                  </a:moveTo>
                  <a:cubicBezTo>
                    <a:pt x="1698" y="1025"/>
                    <a:pt x="1693" y="1031"/>
                    <a:pt x="1693" y="1038"/>
                  </a:cubicBezTo>
                  <a:cubicBezTo>
                    <a:pt x="1693" y="1045"/>
                    <a:pt x="1698" y="1050"/>
                    <a:pt x="1705" y="1050"/>
                  </a:cubicBezTo>
                  <a:cubicBezTo>
                    <a:pt x="1713" y="1050"/>
                    <a:pt x="1718" y="1045"/>
                    <a:pt x="1718" y="1038"/>
                  </a:cubicBezTo>
                  <a:cubicBezTo>
                    <a:pt x="1718" y="1031"/>
                    <a:pt x="1713" y="1025"/>
                    <a:pt x="1705" y="1025"/>
                  </a:cubicBezTo>
                  <a:close/>
                  <a:moveTo>
                    <a:pt x="1745" y="1025"/>
                  </a:moveTo>
                  <a:cubicBezTo>
                    <a:pt x="1738" y="1025"/>
                    <a:pt x="1732" y="1031"/>
                    <a:pt x="1732" y="1038"/>
                  </a:cubicBezTo>
                  <a:cubicBezTo>
                    <a:pt x="1732" y="1045"/>
                    <a:pt x="1738" y="1050"/>
                    <a:pt x="1745" y="1050"/>
                  </a:cubicBezTo>
                  <a:cubicBezTo>
                    <a:pt x="1752" y="1050"/>
                    <a:pt x="1758" y="1045"/>
                    <a:pt x="1758" y="1038"/>
                  </a:cubicBezTo>
                  <a:cubicBezTo>
                    <a:pt x="1758" y="1031"/>
                    <a:pt x="1752" y="1025"/>
                    <a:pt x="1745" y="1025"/>
                  </a:cubicBezTo>
                  <a:close/>
                  <a:moveTo>
                    <a:pt x="1784" y="1025"/>
                  </a:moveTo>
                  <a:cubicBezTo>
                    <a:pt x="1777" y="1025"/>
                    <a:pt x="1772" y="1031"/>
                    <a:pt x="1772" y="1038"/>
                  </a:cubicBezTo>
                  <a:cubicBezTo>
                    <a:pt x="1772" y="1045"/>
                    <a:pt x="1777" y="1050"/>
                    <a:pt x="1784" y="1050"/>
                  </a:cubicBezTo>
                  <a:cubicBezTo>
                    <a:pt x="1791" y="1050"/>
                    <a:pt x="1797" y="1045"/>
                    <a:pt x="1797" y="1038"/>
                  </a:cubicBezTo>
                  <a:cubicBezTo>
                    <a:pt x="1797" y="1031"/>
                    <a:pt x="1791" y="1025"/>
                    <a:pt x="1784" y="1025"/>
                  </a:cubicBezTo>
                  <a:close/>
                  <a:moveTo>
                    <a:pt x="1824" y="1050"/>
                  </a:moveTo>
                  <a:cubicBezTo>
                    <a:pt x="1831" y="1050"/>
                    <a:pt x="1836" y="1045"/>
                    <a:pt x="1836" y="1038"/>
                  </a:cubicBezTo>
                  <a:cubicBezTo>
                    <a:pt x="1836" y="1031"/>
                    <a:pt x="1831" y="1025"/>
                    <a:pt x="1824" y="1025"/>
                  </a:cubicBezTo>
                  <a:cubicBezTo>
                    <a:pt x="1817" y="1025"/>
                    <a:pt x="1811" y="1031"/>
                    <a:pt x="1811" y="1038"/>
                  </a:cubicBezTo>
                  <a:cubicBezTo>
                    <a:pt x="1811" y="1045"/>
                    <a:pt x="1817" y="1050"/>
                    <a:pt x="1824" y="1050"/>
                  </a:cubicBezTo>
                  <a:close/>
                  <a:moveTo>
                    <a:pt x="1863" y="1025"/>
                  </a:moveTo>
                  <a:cubicBezTo>
                    <a:pt x="1856" y="1025"/>
                    <a:pt x="1850" y="1031"/>
                    <a:pt x="1850" y="1038"/>
                  </a:cubicBezTo>
                  <a:cubicBezTo>
                    <a:pt x="1850" y="1045"/>
                    <a:pt x="1856" y="1050"/>
                    <a:pt x="1863" y="1050"/>
                  </a:cubicBezTo>
                  <a:cubicBezTo>
                    <a:pt x="1870" y="1050"/>
                    <a:pt x="1876" y="1045"/>
                    <a:pt x="1876" y="1038"/>
                  </a:cubicBezTo>
                  <a:cubicBezTo>
                    <a:pt x="1876" y="1031"/>
                    <a:pt x="1870" y="1025"/>
                    <a:pt x="1863" y="1025"/>
                  </a:cubicBezTo>
                  <a:close/>
                  <a:moveTo>
                    <a:pt x="1903" y="1025"/>
                  </a:moveTo>
                  <a:cubicBezTo>
                    <a:pt x="1896" y="1025"/>
                    <a:pt x="1890" y="1031"/>
                    <a:pt x="1890" y="1038"/>
                  </a:cubicBezTo>
                  <a:cubicBezTo>
                    <a:pt x="1890" y="1045"/>
                    <a:pt x="1896" y="1050"/>
                    <a:pt x="1903" y="1050"/>
                  </a:cubicBezTo>
                  <a:cubicBezTo>
                    <a:pt x="1910" y="1050"/>
                    <a:pt x="1915" y="1045"/>
                    <a:pt x="1915" y="1038"/>
                  </a:cubicBezTo>
                  <a:cubicBezTo>
                    <a:pt x="1915" y="1031"/>
                    <a:pt x="1910" y="1025"/>
                    <a:pt x="1903" y="1025"/>
                  </a:cubicBezTo>
                  <a:close/>
                  <a:moveTo>
                    <a:pt x="1942" y="1050"/>
                  </a:moveTo>
                  <a:cubicBezTo>
                    <a:pt x="1949" y="1050"/>
                    <a:pt x="1955" y="1045"/>
                    <a:pt x="1955" y="1038"/>
                  </a:cubicBezTo>
                  <a:cubicBezTo>
                    <a:pt x="1955" y="1031"/>
                    <a:pt x="1949" y="1025"/>
                    <a:pt x="1942" y="1025"/>
                  </a:cubicBezTo>
                  <a:cubicBezTo>
                    <a:pt x="1935" y="1025"/>
                    <a:pt x="1929" y="1031"/>
                    <a:pt x="1929" y="1038"/>
                  </a:cubicBezTo>
                  <a:cubicBezTo>
                    <a:pt x="1929" y="1045"/>
                    <a:pt x="1935" y="1050"/>
                    <a:pt x="1942" y="1050"/>
                  </a:cubicBezTo>
                  <a:close/>
                  <a:moveTo>
                    <a:pt x="1981" y="1025"/>
                  </a:moveTo>
                  <a:cubicBezTo>
                    <a:pt x="1974" y="1025"/>
                    <a:pt x="1969" y="1031"/>
                    <a:pt x="1969" y="1038"/>
                  </a:cubicBezTo>
                  <a:cubicBezTo>
                    <a:pt x="1969" y="1045"/>
                    <a:pt x="1974" y="1050"/>
                    <a:pt x="1981" y="1050"/>
                  </a:cubicBezTo>
                  <a:cubicBezTo>
                    <a:pt x="1988" y="1050"/>
                    <a:pt x="1994" y="1045"/>
                    <a:pt x="1994" y="1038"/>
                  </a:cubicBezTo>
                  <a:cubicBezTo>
                    <a:pt x="1994" y="1031"/>
                    <a:pt x="1988" y="1025"/>
                    <a:pt x="1981" y="1025"/>
                  </a:cubicBezTo>
                  <a:close/>
                  <a:moveTo>
                    <a:pt x="2021" y="1050"/>
                  </a:moveTo>
                  <a:cubicBezTo>
                    <a:pt x="2028" y="1050"/>
                    <a:pt x="2034" y="1045"/>
                    <a:pt x="2034" y="1038"/>
                  </a:cubicBezTo>
                  <a:cubicBezTo>
                    <a:pt x="2034" y="1031"/>
                    <a:pt x="2028" y="1025"/>
                    <a:pt x="2021" y="1025"/>
                  </a:cubicBezTo>
                  <a:cubicBezTo>
                    <a:pt x="2014" y="1025"/>
                    <a:pt x="2008" y="1031"/>
                    <a:pt x="2008" y="1038"/>
                  </a:cubicBezTo>
                  <a:cubicBezTo>
                    <a:pt x="2008" y="1045"/>
                    <a:pt x="2014" y="1050"/>
                    <a:pt x="2021" y="1050"/>
                  </a:cubicBezTo>
                  <a:close/>
                  <a:moveTo>
                    <a:pt x="2060" y="1050"/>
                  </a:moveTo>
                  <a:cubicBezTo>
                    <a:pt x="2067" y="1050"/>
                    <a:pt x="2073" y="1045"/>
                    <a:pt x="2073" y="1038"/>
                  </a:cubicBezTo>
                  <a:cubicBezTo>
                    <a:pt x="2073" y="1031"/>
                    <a:pt x="2067" y="1025"/>
                    <a:pt x="2060" y="1025"/>
                  </a:cubicBezTo>
                  <a:cubicBezTo>
                    <a:pt x="2053" y="1025"/>
                    <a:pt x="2048" y="1031"/>
                    <a:pt x="2048" y="1038"/>
                  </a:cubicBezTo>
                  <a:cubicBezTo>
                    <a:pt x="2048" y="1045"/>
                    <a:pt x="2053" y="1050"/>
                    <a:pt x="2060" y="1050"/>
                  </a:cubicBezTo>
                  <a:close/>
                  <a:moveTo>
                    <a:pt x="2100" y="1025"/>
                  </a:moveTo>
                  <a:cubicBezTo>
                    <a:pt x="2093" y="1025"/>
                    <a:pt x="2087" y="1031"/>
                    <a:pt x="2087" y="1038"/>
                  </a:cubicBezTo>
                  <a:cubicBezTo>
                    <a:pt x="2087" y="1045"/>
                    <a:pt x="2093" y="1050"/>
                    <a:pt x="2100" y="1050"/>
                  </a:cubicBezTo>
                  <a:cubicBezTo>
                    <a:pt x="2107" y="1050"/>
                    <a:pt x="2112" y="1045"/>
                    <a:pt x="2112" y="1038"/>
                  </a:cubicBezTo>
                  <a:cubicBezTo>
                    <a:pt x="2112" y="1031"/>
                    <a:pt x="2107" y="1025"/>
                    <a:pt x="2100" y="1025"/>
                  </a:cubicBezTo>
                  <a:close/>
                  <a:moveTo>
                    <a:pt x="2139" y="1050"/>
                  </a:moveTo>
                  <a:cubicBezTo>
                    <a:pt x="2146" y="1050"/>
                    <a:pt x="2152" y="1045"/>
                    <a:pt x="2152" y="1038"/>
                  </a:cubicBezTo>
                  <a:cubicBezTo>
                    <a:pt x="2152" y="1031"/>
                    <a:pt x="2146" y="1025"/>
                    <a:pt x="2139" y="1025"/>
                  </a:cubicBezTo>
                  <a:cubicBezTo>
                    <a:pt x="2132" y="1025"/>
                    <a:pt x="2126" y="1031"/>
                    <a:pt x="2126" y="1038"/>
                  </a:cubicBezTo>
                  <a:cubicBezTo>
                    <a:pt x="2126" y="1045"/>
                    <a:pt x="2132" y="1050"/>
                    <a:pt x="2139" y="1050"/>
                  </a:cubicBezTo>
                  <a:close/>
                  <a:moveTo>
                    <a:pt x="2179" y="1050"/>
                  </a:moveTo>
                  <a:cubicBezTo>
                    <a:pt x="2186" y="1050"/>
                    <a:pt x="2191" y="1045"/>
                    <a:pt x="2191" y="1038"/>
                  </a:cubicBezTo>
                  <a:cubicBezTo>
                    <a:pt x="2191" y="1031"/>
                    <a:pt x="2186" y="1025"/>
                    <a:pt x="2179" y="1025"/>
                  </a:cubicBezTo>
                  <a:cubicBezTo>
                    <a:pt x="2172" y="1025"/>
                    <a:pt x="2166" y="1031"/>
                    <a:pt x="2166" y="1038"/>
                  </a:cubicBezTo>
                  <a:cubicBezTo>
                    <a:pt x="2166" y="1045"/>
                    <a:pt x="2172" y="1050"/>
                    <a:pt x="2179" y="1050"/>
                  </a:cubicBezTo>
                  <a:close/>
                  <a:moveTo>
                    <a:pt x="2977" y="1038"/>
                  </a:moveTo>
                  <a:cubicBezTo>
                    <a:pt x="2977" y="1032"/>
                    <a:pt x="2973" y="1028"/>
                    <a:pt x="2967" y="1028"/>
                  </a:cubicBezTo>
                  <a:cubicBezTo>
                    <a:pt x="2962" y="1028"/>
                    <a:pt x="2957" y="1032"/>
                    <a:pt x="2957" y="1038"/>
                  </a:cubicBezTo>
                  <a:cubicBezTo>
                    <a:pt x="2957" y="1043"/>
                    <a:pt x="2962" y="1048"/>
                    <a:pt x="2967" y="1048"/>
                  </a:cubicBezTo>
                  <a:cubicBezTo>
                    <a:pt x="2973" y="1048"/>
                    <a:pt x="2977" y="1043"/>
                    <a:pt x="2977" y="1038"/>
                  </a:cubicBezTo>
                  <a:close/>
                  <a:moveTo>
                    <a:pt x="917" y="1090"/>
                  </a:moveTo>
                  <a:cubicBezTo>
                    <a:pt x="924" y="1090"/>
                    <a:pt x="930" y="1084"/>
                    <a:pt x="930" y="1077"/>
                  </a:cubicBezTo>
                  <a:cubicBezTo>
                    <a:pt x="930" y="1070"/>
                    <a:pt x="924" y="1064"/>
                    <a:pt x="917" y="1064"/>
                  </a:cubicBezTo>
                  <a:cubicBezTo>
                    <a:pt x="910" y="1064"/>
                    <a:pt x="904" y="1070"/>
                    <a:pt x="904" y="1077"/>
                  </a:cubicBezTo>
                  <a:cubicBezTo>
                    <a:pt x="904" y="1084"/>
                    <a:pt x="910" y="1090"/>
                    <a:pt x="917" y="1090"/>
                  </a:cubicBezTo>
                  <a:close/>
                  <a:moveTo>
                    <a:pt x="956" y="1090"/>
                  </a:moveTo>
                  <a:cubicBezTo>
                    <a:pt x="963" y="1090"/>
                    <a:pt x="969" y="1084"/>
                    <a:pt x="969" y="1077"/>
                  </a:cubicBezTo>
                  <a:cubicBezTo>
                    <a:pt x="969" y="1070"/>
                    <a:pt x="963" y="1064"/>
                    <a:pt x="956" y="1064"/>
                  </a:cubicBezTo>
                  <a:cubicBezTo>
                    <a:pt x="949" y="1064"/>
                    <a:pt x="944" y="1070"/>
                    <a:pt x="944" y="1077"/>
                  </a:cubicBezTo>
                  <a:cubicBezTo>
                    <a:pt x="944" y="1084"/>
                    <a:pt x="949" y="1090"/>
                    <a:pt x="956" y="1090"/>
                  </a:cubicBezTo>
                  <a:close/>
                  <a:moveTo>
                    <a:pt x="996" y="1090"/>
                  </a:moveTo>
                  <a:cubicBezTo>
                    <a:pt x="1003" y="1090"/>
                    <a:pt x="1009" y="1084"/>
                    <a:pt x="1009" y="1077"/>
                  </a:cubicBezTo>
                  <a:cubicBezTo>
                    <a:pt x="1009" y="1070"/>
                    <a:pt x="1003" y="1064"/>
                    <a:pt x="996" y="1064"/>
                  </a:cubicBezTo>
                  <a:cubicBezTo>
                    <a:pt x="989" y="1064"/>
                    <a:pt x="983" y="1070"/>
                    <a:pt x="983" y="1077"/>
                  </a:cubicBezTo>
                  <a:cubicBezTo>
                    <a:pt x="983" y="1084"/>
                    <a:pt x="989" y="1090"/>
                    <a:pt x="996" y="1090"/>
                  </a:cubicBezTo>
                  <a:close/>
                  <a:moveTo>
                    <a:pt x="1035" y="1090"/>
                  </a:moveTo>
                  <a:cubicBezTo>
                    <a:pt x="1042" y="1090"/>
                    <a:pt x="1048" y="1084"/>
                    <a:pt x="1048" y="1077"/>
                  </a:cubicBezTo>
                  <a:cubicBezTo>
                    <a:pt x="1048" y="1070"/>
                    <a:pt x="1042" y="1064"/>
                    <a:pt x="1035" y="1064"/>
                  </a:cubicBezTo>
                  <a:cubicBezTo>
                    <a:pt x="1028" y="1064"/>
                    <a:pt x="1023" y="1070"/>
                    <a:pt x="1023" y="1077"/>
                  </a:cubicBezTo>
                  <a:cubicBezTo>
                    <a:pt x="1023" y="1084"/>
                    <a:pt x="1028" y="1090"/>
                    <a:pt x="1035" y="1090"/>
                  </a:cubicBezTo>
                  <a:close/>
                  <a:moveTo>
                    <a:pt x="1075" y="1090"/>
                  </a:moveTo>
                  <a:cubicBezTo>
                    <a:pt x="1082" y="1090"/>
                    <a:pt x="1087" y="1084"/>
                    <a:pt x="1087" y="1077"/>
                  </a:cubicBezTo>
                  <a:cubicBezTo>
                    <a:pt x="1087" y="1070"/>
                    <a:pt x="1082" y="1064"/>
                    <a:pt x="1075" y="1064"/>
                  </a:cubicBezTo>
                  <a:cubicBezTo>
                    <a:pt x="1068" y="1064"/>
                    <a:pt x="1062" y="1070"/>
                    <a:pt x="1062" y="1077"/>
                  </a:cubicBezTo>
                  <a:cubicBezTo>
                    <a:pt x="1062" y="1084"/>
                    <a:pt x="1068" y="1090"/>
                    <a:pt x="1075" y="1090"/>
                  </a:cubicBezTo>
                  <a:close/>
                  <a:moveTo>
                    <a:pt x="1114" y="1090"/>
                  </a:moveTo>
                  <a:cubicBezTo>
                    <a:pt x="1121" y="1090"/>
                    <a:pt x="1127" y="1084"/>
                    <a:pt x="1127" y="1077"/>
                  </a:cubicBezTo>
                  <a:cubicBezTo>
                    <a:pt x="1127" y="1070"/>
                    <a:pt x="1121" y="1064"/>
                    <a:pt x="1114" y="1064"/>
                  </a:cubicBezTo>
                  <a:cubicBezTo>
                    <a:pt x="1107" y="1064"/>
                    <a:pt x="1101" y="1070"/>
                    <a:pt x="1101" y="1077"/>
                  </a:cubicBezTo>
                  <a:cubicBezTo>
                    <a:pt x="1101" y="1084"/>
                    <a:pt x="1107" y="1090"/>
                    <a:pt x="1114" y="1090"/>
                  </a:cubicBezTo>
                  <a:close/>
                  <a:moveTo>
                    <a:pt x="1154" y="1090"/>
                  </a:moveTo>
                  <a:cubicBezTo>
                    <a:pt x="1161" y="1090"/>
                    <a:pt x="1166" y="1084"/>
                    <a:pt x="1166" y="1077"/>
                  </a:cubicBezTo>
                  <a:cubicBezTo>
                    <a:pt x="1166" y="1070"/>
                    <a:pt x="1161" y="1064"/>
                    <a:pt x="1154" y="1064"/>
                  </a:cubicBezTo>
                  <a:cubicBezTo>
                    <a:pt x="1147" y="1064"/>
                    <a:pt x="1141" y="1070"/>
                    <a:pt x="1141" y="1077"/>
                  </a:cubicBezTo>
                  <a:cubicBezTo>
                    <a:pt x="1141" y="1084"/>
                    <a:pt x="1147" y="1090"/>
                    <a:pt x="1154" y="1090"/>
                  </a:cubicBezTo>
                  <a:close/>
                  <a:moveTo>
                    <a:pt x="1627" y="1064"/>
                  </a:moveTo>
                  <a:cubicBezTo>
                    <a:pt x="1620" y="1064"/>
                    <a:pt x="1614" y="1070"/>
                    <a:pt x="1614" y="1077"/>
                  </a:cubicBezTo>
                  <a:cubicBezTo>
                    <a:pt x="1614" y="1084"/>
                    <a:pt x="1620" y="1090"/>
                    <a:pt x="1627" y="1090"/>
                  </a:cubicBezTo>
                  <a:cubicBezTo>
                    <a:pt x="1634" y="1090"/>
                    <a:pt x="1639" y="1084"/>
                    <a:pt x="1639" y="1077"/>
                  </a:cubicBezTo>
                  <a:cubicBezTo>
                    <a:pt x="1639" y="1070"/>
                    <a:pt x="1634" y="1064"/>
                    <a:pt x="1627" y="1064"/>
                  </a:cubicBezTo>
                  <a:close/>
                  <a:moveTo>
                    <a:pt x="1666" y="1064"/>
                  </a:moveTo>
                  <a:cubicBezTo>
                    <a:pt x="1659" y="1064"/>
                    <a:pt x="1653" y="1070"/>
                    <a:pt x="1653" y="1077"/>
                  </a:cubicBezTo>
                  <a:cubicBezTo>
                    <a:pt x="1653" y="1084"/>
                    <a:pt x="1659" y="1090"/>
                    <a:pt x="1666" y="1090"/>
                  </a:cubicBezTo>
                  <a:cubicBezTo>
                    <a:pt x="1673" y="1090"/>
                    <a:pt x="1679" y="1084"/>
                    <a:pt x="1679" y="1077"/>
                  </a:cubicBezTo>
                  <a:cubicBezTo>
                    <a:pt x="1679" y="1070"/>
                    <a:pt x="1673" y="1064"/>
                    <a:pt x="1666" y="1064"/>
                  </a:cubicBezTo>
                  <a:close/>
                  <a:moveTo>
                    <a:pt x="1784" y="1064"/>
                  </a:moveTo>
                  <a:cubicBezTo>
                    <a:pt x="1777" y="1064"/>
                    <a:pt x="1772" y="1070"/>
                    <a:pt x="1772" y="1077"/>
                  </a:cubicBezTo>
                  <a:cubicBezTo>
                    <a:pt x="1772" y="1084"/>
                    <a:pt x="1777" y="1090"/>
                    <a:pt x="1784" y="1090"/>
                  </a:cubicBezTo>
                  <a:cubicBezTo>
                    <a:pt x="1791" y="1090"/>
                    <a:pt x="1797" y="1084"/>
                    <a:pt x="1797" y="1077"/>
                  </a:cubicBezTo>
                  <a:cubicBezTo>
                    <a:pt x="1797" y="1070"/>
                    <a:pt x="1791" y="1064"/>
                    <a:pt x="1784" y="1064"/>
                  </a:cubicBezTo>
                  <a:close/>
                  <a:moveTo>
                    <a:pt x="1824" y="1090"/>
                  </a:moveTo>
                  <a:cubicBezTo>
                    <a:pt x="1831" y="1090"/>
                    <a:pt x="1836" y="1084"/>
                    <a:pt x="1836" y="1077"/>
                  </a:cubicBezTo>
                  <a:cubicBezTo>
                    <a:pt x="1836" y="1070"/>
                    <a:pt x="1831" y="1064"/>
                    <a:pt x="1824" y="1064"/>
                  </a:cubicBezTo>
                  <a:cubicBezTo>
                    <a:pt x="1817" y="1064"/>
                    <a:pt x="1811" y="1070"/>
                    <a:pt x="1811" y="1077"/>
                  </a:cubicBezTo>
                  <a:cubicBezTo>
                    <a:pt x="1811" y="1084"/>
                    <a:pt x="1817" y="1090"/>
                    <a:pt x="1824" y="1090"/>
                  </a:cubicBezTo>
                  <a:close/>
                  <a:moveTo>
                    <a:pt x="1863" y="1090"/>
                  </a:moveTo>
                  <a:cubicBezTo>
                    <a:pt x="1870" y="1090"/>
                    <a:pt x="1876" y="1084"/>
                    <a:pt x="1876" y="1077"/>
                  </a:cubicBezTo>
                  <a:cubicBezTo>
                    <a:pt x="1876" y="1070"/>
                    <a:pt x="1870" y="1064"/>
                    <a:pt x="1863" y="1064"/>
                  </a:cubicBezTo>
                  <a:cubicBezTo>
                    <a:pt x="1856" y="1064"/>
                    <a:pt x="1850" y="1070"/>
                    <a:pt x="1850" y="1077"/>
                  </a:cubicBezTo>
                  <a:cubicBezTo>
                    <a:pt x="1850" y="1084"/>
                    <a:pt x="1856" y="1090"/>
                    <a:pt x="1863" y="1090"/>
                  </a:cubicBezTo>
                  <a:close/>
                  <a:moveTo>
                    <a:pt x="1903" y="1090"/>
                  </a:moveTo>
                  <a:cubicBezTo>
                    <a:pt x="1910" y="1090"/>
                    <a:pt x="1915" y="1084"/>
                    <a:pt x="1915" y="1077"/>
                  </a:cubicBezTo>
                  <a:cubicBezTo>
                    <a:pt x="1915" y="1070"/>
                    <a:pt x="1910" y="1064"/>
                    <a:pt x="1903" y="1064"/>
                  </a:cubicBezTo>
                  <a:cubicBezTo>
                    <a:pt x="1896" y="1064"/>
                    <a:pt x="1890" y="1070"/>
                    <a:pt x="1890" y="1077"/>
                  </a:cubicBezTo>
                  <a:cubicBezTo>
                    <a:pt x="1890" y="1084"/>
                    <a:pt x="1896" y="1090"/>
                    <a:pt x="1903" y="1090"/>
                  </a:cubicBezTo>
                  <a:close/>
                  <a:moveTo>
                    <a:pt x="1942" y="1090"/>
                  </a:moveTo>
                  <a:cubicBezTo>
                    <a:pt x="1949" y="1090"/>
                    <a:pt x="1955" y="1084"/>
                    <a:pt x="1955" y="1077"/>
                  </a:cubicBezTo>
                  <a:cubicBezTo>
                    <a:pt x="1955" y="1070"/>
                    <a:pt x="1949" y="1064"/>
                    <a:pt x="1942" y="1064"/>
                  </a:cubicBezTo>
                  <a:cubicBezTo>
                    <a:pt x="1935" y="1064"/>
                    <a:pt x="1929" y="1070"/>
                    <a:pt x="1929" y="1077"/>
                  </a:cubicBezTo>
                  <a:cubicBezTo>
                    <a:pt x="1929" y="1084"/>
                    <a:pt x="1935" y="1090"/>
                    <a:pt x="1942" y="1090"/>
                  </a:cubicBezTo>
                  <a:close/>
                  <a:moveTo>
                    <a:pt x="1981" y="1090"/>
                  </a:moveTo>
                  <a:cubicBezTo>
                    <a:pt x="1988" y="1090"/>
                    <a:pt x="1994" y="1084"/>
                    <a:pt x="1994" y="1077"/>
                  </a:cubicBezTo>
                  <a:cubicBezTo>
                    <a:pt x="1994" y="1070"/>
                    <a:pt x="1988" y="1064"/>
                    <a:pt x="1981" y="1064"/>
                  </a:cubicBezTo>
                  <a:cubicBezTo>
                    <a:pt x="1974" y="1064"/>
                    <a:pt x="1969" y="1070"/>
                    <a:pt x="1969" y="1077"/>
                  </a:cubicBezTo>
                  <a:cubicBezTo>
                    <a:pt x="1969" y="1084"/>
                    <a:pt x="1974" y="1090"/>
                    <a:pt x="1981" y="1090"/>
                  </a:cubicBezTo>
                  <a:close/>
                  <a:moveTo>
                    <a:pt x="2008" y="1077"/>
                  </a:moveTo>
                  <a:cubicBezTo>
                    <a:pt x="2008" y="1084"/>
                    <a:pt x="2014" y="1090"/>
                    <a:pt x="2021" y="1090"/>
                  </a:cubicBezTo>
                  <a:cubicBezTo>
                    <a:pt x="2028" y="1090"/>
                    <a:pt x="2034" y="1084"/>
                    <a:pt x="2034" y="1077"/>
                  </a:cubicBezTo>
                  <a:cubicBezTo>
                    <a:pt x="2034" y="1070"/>
                    <a:pt x="2028" y="1064"/>
                    <a:pt x="2021" y="1064"/>
                  </a:cubicBezTo>
                  <a:cubicBezTo>
                    <a:pt x="2014" y="1064"/>
                    <a:pt x="2008" y="1070"/>
                    <a:pt x="2008" y="1077"/>
                  </a:cubicBezTo>
                  <a:close/>
                  <a:moveTo>
                    <a:pt x="2060" y="1090"/>
                  </a:moveTo>
                  <a:cubicBezTo>
                    <a:pt x="2067" y="1090"/>
                    <a:pt x="2073" y="1084"/>
                    <a:pt x="2073" y="1077"/>
                  </a:cubicBezTo>
                  <a:cubicBezTo>
                    <a:pt x="2073" y="1070"/>
                    <a:pt x="2067" y="1064"/>
                    <a:pt x="2060" y="1064"/>
                  </a:cubicBezTo>
                  <a:cubicBezTo>
                    <a:pt x="2053" y="1064"/>
                    <a:pt x="2048" y="1070"/>
                    <a:pt x="2048" y="1077"/>
                  </a:cubicBezTo>
                  <a:cubicBezTo>
                    <a:pt x="2048" y="1084"/>
                    <a:pt x="2053" y="1090"/>
                    <a:pt x="2060" y="1090"/>
                  </a:cubicBezTo>
                  <a:close/>
                  <a:moveTo>
                    <a:pt x="2100" y="1090"/>
                  </a:moveTo>
                  <a:cubicBezTo>
                    <a:pt x="2107" y="1090"/>
                    <a:pt x="2112" y="1084"/>
                    <a:pt x="2112" y="1077"/>
                  </a:cubicBezTo>
                  <a:cubicBezTo>
                    <a:pt x="2112" y="1070"/>
                    <a:pt x="2107" y="1064"/>
                    <a:pt x="2100" y="1064"/>
                  </a:cubicBezTo>
                  <a:cubicBezTo>
                    <a:pt x="2093" y="1064"/>
                    <a:pt x="2087" y="1070"/>
                    <a:pt x="2087" y="1077"/>
                  </a:cubicBezTo>
                  <a:cubicBezTo>
                    <a:pt x="2087" y="1084"/>
                    <a:pt x="2093" y="1090"/>
                    <a:pt x="2100" y="1090"/>
                  </a:cubicBezTo>
                  <a:close/>
                  <a:moveTo>
                    <a:pt x="2139" y="1090"/>
                  </a:moveTo>
                  <a:cubicBezTo>
                    <a:pt x="2146" y="1090"/>
                    <a:pt x="2152" y="1084"/>
                    <a:pt x="2152" y="1077"/>
                  </a:cubicBezTo>
                  <a:cubicBezTo>
                    <a:pt x="2152" y="1070"/>
                    <a:pt x="2146" y="1064"/>
                    <a:pt x="2139" y="1064"/>
                  </a:cubicBezTo>
                  <a:cubicBezTo>
                    <a:pt x="2132" y="1064"/>
                    <a:pt x="2126" y="1070"/>
                    <a:pt x="2126" y="1077"/>
                  </a:cubicBezTo>
                  <a:cubicBezTo>
                    <a:pt x="2126" y="1084"/>
                    <a:pt x="2132" y="1090"/>
                    <a:pt x="2139" y="1090"/>
                  </a:cubicBezTo>
                  <a:close/>
                  <a:moveTo>
                    <a:pt x="2179" y="1064"/>
                  </a:moveTo>
                  <a:cubicBezTo>
                    <a:pt x="2172" y="1064"/>
                    <a:pt x="2166" y="1070"/>
                    <a:pt x="2166" y="1077"/>
                  </a:cubicBezTo>
                  <a:cubicBezTo>
                    <a:pt x="2166" y="1084"/>
                    <a:pt x="2172" y="1090"/>
                    <a:pt x="2179" y="1090"/>
                  </a:cubicBezTo>
                  <a:cubicBezTo>
                    <a:pt x="2186" y="1090"/>
                    <a:pt x="2191" y="1084"/>
                    <a:pt x="2191" y="1077"/>
                  </a:cubicBezTo>
                  <a:cubicBezTo>
                    <a:pt x="2191" y="1070"/>
                    <a:pt x="2186" y="1064"/>
                    <a:pt x="2179" y="1064"/>
                  </a:cubicBezTo>
                  <a:close/>
                  <a:moveTo>
                    <a:pt x="2730" y="1064"/>
                  </a:moveTo>
                  <a:cubicBezTo>
                    <a:pt x="2723" y="1064"/>
                    <a:pt x="2718" y="1070"/>
                    <a:pt x="2718" y="1077"/>
                  </a:cubicBezTo>
                  <a:cubicBezTo>
                    <a:pt x="2718" y="1084"/>
                    <a:pt x="2723" y="1090"/>
                    <a:pt x="2730" y="1090"/>
                  </a:cubicBezTo>
                  <a:cubicBezTo>
                    <a:pt x="2738" y="1090"/>
                    <a:pt x="2743" y="1084"/>
                    <a:pt x="2743" y="1077"/>
                  </a:cubicBezTo>
                  <a:cubicBezTo>
                    <a:pt x="2743" y="1070"/>
                    <a:pt x="2738" y="1064"/>
                    <a:pt x="2730" y="1064"/>
                  </a:cubicBezTo>
                  <a:close/>
                  <a:moveTo>
                    <a:pt x="2888" y="1090"/>
                  </a:moveTo>
                  <a:cubicBezTo>
                    <a:pt x="2895" y="1090"/>
                    <a:pt x="2901" y="1084"/>
                    <a:pt x="2901" y="1077"/>
                  </a:cubicBezTo>
                  <a:cubicBezTo>
                    <a:pt x="2901" y="1070"/>
                    <a:pt x="2895" y="1064"/>
                    <a:pt x="2888" y="1064"/>
                  </a:cubicBezTo>
                  <a:cubicBezTo>
                    <a:pt x="2881" y="1064"/>
                    <a:pt x="2875" y="1070"/>
                    <a:pt x="2875" y="1077"/>
                  </a:cubicBezTo>
                  <a:cubicBezTo>
                    <a:pt x="2875" y="1084"/>
                    <a:pt x="2881" y="1090"/>
                    <a:pt x="2888" y="1090"/>
                  </a:cubicBezTo>
                  <a:close/>
                  <a:moveTo>
                    <a:pt x="917" y="1129"/>
                  </a:moveTo>
                  <a:cubicBezTo>
                    <a:pt x="924" y="1129"/>
                    <a:pt x="930" y="1124"/>
                    <a:pt x="930" y="1117"/>
                  </a:cubicBezTo>
                  <a:cubicBezTo>
                    <a:pt x="930" y="1110"/>
                    <a:pt x="924" y="1104"/>
                    <a:pt x="917" y="1104"/>
                  </a:cubicBezTo>
                  <a:cubicBezTo>
                    <a:pt x="910" y="1104"/>
                    <a:pt x="904" y="1110"/>
                    <a:pt x="904" y="1117"/>
                  </a:cubicBezTo>
                  <a:cubicBezTo>
                    <a:pt x="904" y="1124"/>
                    <a:pt x="910" y="1129"/>
                    <a:pt x="917" y="1129"/>
                  </a:cubicBezTo>
                  <a:close/>
                  <a:moveTo>
                    <a:pt x="956" y="1129"/>
                  </a:moveTo>
                  <a:cubicBezTo>
                    <a:pt x="963" y="1129"/>
                    <a:pt x="969" y="1124"/>
                    <a:pt x="969" y="1117"/>
                  </a:cubicBezTo>
                  <a:cubicBezTo>
                    <a:pt x="969" y="1110"/>
                    <a:pt x="963" y="1104"/>
                    <a:pt x="956" y="1104"/>
                  </a:cubicBezTo>
                  <a:cubicBezTo>
                    <a:pt x="949" y="1104"/>
                    <a:pt x="944" y="1110"/>
                    <a:pt x="944" y="1117"/>
                  </a:cubicBezTo>
                  <a:cubicBezTo>
                    <a:pt x="944" y="1124"/>
                    <a:pt x="949" y="1129"/>
                    <a:pt x="956" y="1129"/>
                  </a:cubicBezTo>
                  <a:close/>
                  <a:moveTo>
                    <a:pt x="996" y="1129"/>
                  </a:moveTo>
                  <a:cubicBezTo>
                    <a:pt x="1003" y="1129"/>
                    <a:pt x="1009" y="1124"/>
                    <a:pt x="1009" y="1117"/>
                  </a:cubicBezTo>
                  <a:cubicBezTo>
                    <a:pt x="1009" y="1110"/>
                    <a:pt x="1003" y="1104"/>
                    <a:pt x="996" y="1104"/>
                  </a:cubicBezTo>
                  <a:cubicBezTo>
                    <a:pt x="989" y="1104"/>
                    <a:pt x="983" y="1110"/>
                    <a:pt x="983" y="1117"/>
                  </a:cubicBezTo>
                  <a:cubicBezTo>
                    <a:pt x="983" y="1124"/>
                    <a:pt x="989" y="1129"/>
                    <a:pt x="996" y="1129"/>
                  </a:cubicBezTo>
                  <a:close/>
                  <a:moveTo>
                    <a:pt x="1035" y="1129"/>
                  </a:moveTo>
                  <a:cubicBezTo>
                    <a:pt x="1042" y="1129"/>
                    <a:pt x="1048" y="1124"/>
                    <a:pt x="1048" y="1117"/>
                  </a:cubicBezTo>
                  <a:cubicBezTo>
                    <a:pt x="1048" y="1110"/>
                    <a:pt x="1042" y="1104"/>
                    <a:pt x="1035" y="1104"/>
                  </a:cubicBezTo>
                  <a:cubicBezTo>
                    <a:pt x="1028" y="1104"/>
                    <a:pt x="1023" y="1110"/>
                    <a:pt x="1023" y="1117"/>
                  </a:cubicBezTo>
                  <a:cubicBezTo>
                    <a:pt x="1023" y="1124"/>
                    <a:pt x="1028" y="1129"/>
                    <a:pt x="1035" y="1129"/>
                  </a:cubicBezTo>
                  <a:close/>
                  <a:moveTo>
                    <a:pt x="1075" y="1129"/>
                  </a:moveTo>
                  <a:cubicBezTo>
                    <a:pt x="1082" y="1129"/>
                    <a:pt x="1087" y="1124"/>
                    <a:pt x="1087" y="1117"/>
                  </a:cubicBezTo>
                  <a:cubicBezTo>
                    <a:pt x="1087" y="1110"/>
                    <a:pt x="1082" y="1104"/>
                    <a:pt x="1075" y="1104"/>
                  </a:cubicBezTo>
                  <a:cubicBezTo>
                    <a:pt x="1068" y="1104"/>
                    <a:pt x="1062" y="1110"/>
                    <a:pt x="1062" y="1117"/>
                  </a:cubicBezTo>
                  <a:cubicBezTo>
                    <a:pt x="1062" y="1124"/>
                    <a:pt x="1068" y="1129"/>
                    <a:pt x="1075" y="1129"/>
                  </a:cubicBezTo>
                  <a:close/>
                  <a:moveTo>
                    <a:pt x="1114" y="1129"/>
                  </a:moveTo>
                  <a:cubicBezTo>
                    <a:pt x="1121" y="1129"/>
                    <a:pt x="1127" y="1124"/>
                    <a:pt x="1127" y="1117"/>
                  </a:cubicBezTo>
                  <a:cubicBezTo>
                    <a:pt x="1127" y="1110"/>
                    <a:pt x="1121" y="1104"/>
                    <a:pt x="1114" y="1104"/>
                  </a:cubicBezTo>
                  <a:cubicBezTo>
                    <a:pt x="1107" y="1104"/>
                    <a:pt x="1101" y="1110"/>
                    <a:pt x="1101" y="1117"/>
                  </a:cubicBezTo>
                  <a:cubicBezTo>
                    <a:pt x="1101" y="1124"/>
                    <a:pt x="1107" y="1129"/>
                    <a:pt x="1114" y="1129"/>
                  </a:cubicBezTo>
                  <a:close/>
                  <a:moveTo>
                    <a:pt x="1154" y="1129"/>
                  </a:moveTo>
                  <a:cubicBezTo>
                    <a:pt x="1161" y="1129"/>
                    <a:pt x="1166" y="1124"/>
                    <a:pt x="1166" y="1117"/>
                  </a:cubicBezTo>
                  <a:cubicBezTo>
                    <a:pt x="1166" y="1110"/>
                    <a:pt x="1161" y="1104"/>
                    <a:pt x="1154" y="1104"/>
                  </a:cubicBezTo>
                  <a:cubicBezTo>
                    <a:pt x="1146" y="1104"/>
                    <a:pt x="1141" y="1110"/>
                    <a:pt x="1141" y="1117"/>
                  </a:cubicBezTo>
                  <a:cubicBezTo>
                    <a:pt x="1141" y="1124"/>
                    <a:pt x="1146" y="1129"/>
                    <a:pt x="1154" y="1129"/>
                  </a:cubicBezTo>
                  <a:close/>
                  <a:moveTo>
                    <a:pt x="1824" y="1104"/>
                  </a:moveTo>
                  <a:cubicBezTo>
                    <a:pt x="1817" y="1104"/>
                    <a:pt x="1811" y="1110"/>
                    <a:pt x="1811" y="1117"/>
                  </a:cubicBezTo>
                  <a:cubicBezTo>
                    <a:pt x="1811" y="1124"/>
                    <a:pt x="1817" y="1129"/>
                    <a:pt x="1824" y="1129"/>
                  </a:cubicBezTo>
                  <a:cubicBezTo>
                    <a:pt x="1831" y="1129"/>
                    <a:pt x="1836" y="1124"/>
                    <a:pt x="1836" y="1117"/>
                  </a:cubicBezTo>
                  <a:cubicBezTo>
                    <a:pt x="1836" y="1110"/>
                    <a:pt x="1831" y="1104"/>
                    <a:pt x="1824" y="1104"/>
                  </a:cubicBezTo>
                  <a:close/>
                  <a:moveTo>
                    <a:pt x="1863" y="1104"/>
                  </a:moveTo>
                  <a:cubicBezTo>
                    <a:pt x="1856" y="1104"/>
                    <a:pt x="1850" y="1110"/>
                    <a:pt x="1850" y="1117"/>
                  </a:cubicBezTo>
                  <a:cubicBezTo>
                    <a:pt x="1850" y="1124"/>
                    <a:pt x="1856" y="1129"/>
                    <a:pt x="1863" y="1129"/>
                  </a:cubicBezTo>
                  <a:cubicBezTo>
                    <a:pt x="1870" y="1129"/>
                    <a:pt x="1876" y="1124"/>
                    <a:pt x="1876" y="1117"/>
                  </a:cubicBezTo>
                  <a:cubicBezTo>
                    <a:pt x="1876" y="1110"/>
                    <a:pt x="1870" y="1104"/>
                    <a:pt x="1863" y="1104"/>
                  </a:cubicBezTo>
                  <a:close/>
                  <a:moveTo>
                    <a:pt x="1903" y="1104"/>
                  </a:moveTo>
                  <a:cubicBezTo>
                    <a:pt x="1896" y="1104"/>
                    <a:pt x="1890" y="1110"/>
                    <a:pt x="1890" y="1117"/>
                  </a:cubicBezTo>
                  <a:cubicBezTo>
                    <a:pt x="1890" y="1124"/>
                    <a:pt x="1896" y="1129"/>
                    <a:pt x="1903" y="1129"/>
                  </a:cubicBezTo>
                  <a:cubicBezTo>
                    <a:pt x="1910" y="1129"/>
                    <a:pt x="1915" y="1124"/>
                    <a:pt x="1915" y="1117"/>
                  </a:cubicBezTo>
                  <a:cubicBezTo>
                    <a:pt x="1915" y="1110"/>
                    <a:pt x="1910" y="1104"/>
                    <a:pt x="1903" y="1104"/>
                  </a:cubicBezTo>
                  <a:close/>
                  <a:moveTo>
                    <a:pt x="1942" y="1129"/>
                  </a:moveTo>
                  <a:cubicBezTo>
                    <a:pt x="1949" y="1129"/>
                    <a:pt x="1955" y="1124"/>
                    <a:pt x="1955" y="1117"/>
                  </a:cubicBezTo>
                  <a:cubicBezTo>
                    <a:pt x="1955" y="1110"/>
                    <a:pt x="1949" y="1104"/>
                    <a:pt x="1942" y="1104"/>
                  </a:cubicBezTo>
                  <a:cubicBezTo>
                    <a:pt x="1935" y="1104"/>
                    <a:pt x="1929" y="1110"/>
                    <a:pt x="1929" y="1117"/>
                  </a:cubicBezTo>
                  <a:cubicBezTo>
                    <a:pt x="1929" y="1124"/>
                    <a:pt x="1935" y="1129"/>
                    <a:pt x="1942" y="1129"/>
                  </a:cubicBezTo>
                  <a:close/>
                  <a:moveTo>
                    <a:pt x="1981" y="1104"/>
                  </a:moveTo>
                  <a:cubicBezTo>
                    <a:pt x="1974" y="1104"/>
                    <a:pt x="1969" y="1110"/>
                    <a:pt x="1969" y="1117"/>
                  </a:cubicBezTo>
                  <a:cubicBezTo>
                    <a:pt x="1969" y="1124"/>
                    <a:pt x="1974" y="1129"/>
                    <a:pt x="1981" y="1129"/>
                  </a:cubicBezTo>
                  <a:cubicBezTo>
                    <a:pt x="1988" y="1129"/>
                    <a:pt x="1994" y="1124"/>
                    <a:pt x="1994" y="1117"/>
                  </a:cubicBezTo>
                  <a:cubicBezTo>
                    <a:pt x="1994" y="1110"/>
                    <a:pt x="1988" y="1104"/>
                    <a:pt x="1981" y="1104"/>
                  </a:cubicBezTo>
                  <a:close/>
                  <a:moveTo>
                    <a:pt x="2021" y="1129"/>
                  </a:moveTo>
                  <a:cubicBezTo>
                    <a:pt x="2028" y="1129"/>
                    <a:pt x="2034" y="1124"/>
                    <a:pt x="2034" y="1117"/>
                  </a:cubicBezTo>
                  <a:cubicBezTo>
                    <a:pt x="2034" y="1110"/>
                    <a:pt x="2028" y="1104"/>
                    <a:pt x="2021" y="1104"/>
                  </a:cubicBezTo>
                  <a:cubicBezTo>
                    <a:pt x="2014" y="1104"/>
                    <a:pt x="2008" y="1110"/>
                    <a:pt x="2008" y="1117"/>
                  </a:cubicBezTo>
                  <a:cubicBezTo>
                    <a:pt x="2008" y="1124"/>
                    <a:pt x="2014" y="1129"/>
                    <a:pt x="2021" y="1129"/>
                  </a:cubicBezTo>
                  <a:close/>
                  <a:moveTo>
                    <a:pt x="2060" y="1129"/>
                  </a:moveTo>
                  <a:cubicBezTo>
                    <a:pt x="2067" y="1129"/>
                    <a:pt x="2073" y="1124"/>
                    <a:pt x="2073" y="1117"/>
                  </a:cubicBezTo>
                  <a:cubicBezTo>
                    <a:pt x="2073" y="1110"/>
                    <a:pt x="2067" y="1104"/>
                    <a:pt x="2060" y="1104"/>
                  </a:cubicBezTo>
                  <a:cubicBezTo>
                    <a:pt x="2053" y="1104"/>
                    <a:pt x="2048" y="1110"/>
                    <a:pt x="2048" y="1117"/>
                  </a:cubicBezTo>
                  <a:cubicBezTo>
                    <a:pt x="2048" y="1124"/>
                    <a:pt x="2053" y="1129"/>
                    <a:pt x="2060" y="1129"/>
                  </a:cubicBezTo>
                  <a:close/>
                  <a:moveTo>
                    <a:pt x="2100" y="1129"/>
                  </a:moveTo>
                  <a:cubicBezTo>
                    <a:pt x="2107" y="1129"/>
                    <a:pt x="2112" y="1124"/>
                    <a:pt x="2112" y="1117"/>
                  </a:cubicBezTo>
                  <a:cubicBezTo>
                    <a:pt x="2112" y="1110"/>
                    <a:pt x="2107" y="1104"/>
                    <a:pt x="2100" y="1104"/>
                  </a:cubicBezTo>
                  <a:cubicBezTo>
                    <a:pt x="2093" y="1104"/>
                    <a:pt x="2087" y="1110"/>
                    <a:pt x="2087" y="1117"/>
                  </a:cubicBezTo>
                  <a:cubicBezTo>
                    <a:pt x="2087" y="1124"/>
                    <a:pt x="2093" y="1129"/>
                    <a:pt x="2100" y="1129"/>
                  </a:cubicBezTo>
                  <a:close/>
                  <a:moveTo>
                    <a:pt x="2139" y="1129"/>
                  </a:moveTo>
                  <a:cubicBezTo>
                    <a:pt x="2146" y="1129"/>
                    <a:pt x="2152" y="1124"/>
                    <a:pt x="2152" y="1117"/>
                  </a:cubicBezTo>
                  <a:cubicBezTo>
                    <a:pt x="2152" y="1110"/>
                    <a:pt x="2146" y="1104"/>
                    <a:pt x="2139" y="1104"/>
                  </a:cubicBezTo>
                  <a:cubicBezTo>
                    <a:pt x="2132" y="1104"/>
                    <a:pt x="2126" y="1110"/>
                    <a:pt x="2126" y="1117"/>
                  </a:cubicBezTo>
                  <a:cubicBezTo>
                    <a:pt x="2126" y="1124"/>
                    <a:pt x="2132" y="1129"/>
                    <a:pt x="2139" y="1129"/>
                  </a:cubicBezTo>
                  <a:close/>
                  <a:moveTo>
                    <a:pt x="2730" y="1104"/>
                  </a:moveTo>
                  <a:cubicBezTo>
                    <a:pt x="2723" y="1104"/>
                    <a:pt x="2718" y="1110"/>
                    <a:pt x="2718" y="1117"/>
                  </a:cubicBezTo>
                  <a:cubicBezTo>
                    <a:pt x="2718" y="1124"/>
                    <a:pt x="2723" y="1129"/>
                    <a:pt x="2730" y="1129"/>
                  </a:cubicBezTo>
                  <a:cubicBezTo>
                    <a:pt x="2738" y="1129"/>
                    <a:pt x="2743" y="1124"/>
                    <a:pt x="2743" y="1117"/>
                  </a:cubicBezTo>
                  <a:cubicBezTo>
                    <a:pt x="2743" y="1110"/>
                    <a:pt x="2738" y="1104"/>
                    <a:pt x="2730" y="1104"/>
                  </a:cubicBezTo>
                  <a:close/>
                  <a:moveTo>
                    <a:pt x="2809" y="1104"/>
                  </a:moveTo>
                  <a:cubicBezTo>
                    <a:pt x="2802" y="1104"/>
                    <a:pt x="2797" y="1110"/>
                    <a:pt x="2797" y="1117"/>
                  </a:cubicBezTo>
                  <a:cubicBezTo>
                    <a:pt x="2797" y="1124"/>
                    <a:pt x="2802" y="1129"/>
                    <a:pt x="2809" y="1129"/>
                  </a:cubicBezTo>
                  <a:cubicBezTo>
                    <a:pt x="2816" y="1129"/>
                    <a:pt x="2822" y="1124"/>
                    <a:pt x="2822" y="1117"/>
                  </a:cubicBezTo>
                  <a:cubicBezTo>
                    <a:pt x="2822" y="1110"/>
                    <a:pt x="2816" y="1104"/>
                    <a:pt x="2809" y="1104"/>
                  </a:cubicBezTo>
                  <a:close/>
                  <a:moveTo>
                    <a:pt x="2849" y="1104"/>
                  </a:moveTo>
                  <a:cubicBezTo>
                    <a:pt x="2842" y="1104"/>
                    <a:pt x="2836" y="1110"/>
                    <a:pt x="2836" y="1117"/>
                  </a:cubicBezTo>
                  <a:cubicBezTo>
                    <a:pt x="2836" y="1124"/>
                    <a:pt x="2842" y="1129"/>
                    <a:pt x="2849" y="1129"/>
                  </a:cubicBezTo>
                  <a:cubicBezTo>
                    <a:pt x="2856" y="1129"/>
                    <a:pt x="2862" y="1124"/>
                    <a:pt x="2862" y="1117"/>
                  </a:cubicBezTo>
                  <a:cubicBezTo>
                    <a:pt x="2862" y="1110"/>
                    <a:pt x="2856" y="1104"/>
                    <a:pt x="2849" y="1104"/>
                  </a:cubicBezTo>
                  <a:close/>
                  <a:moveTo>
                    <a:pt x="2888" y="1129"/>
                  </a:moveTo>
                  <a:cubicBezTo>
                    <a:pt x="2895" y="1129"/>
                    <a:pt x="2901" y="1124"/>
                    <a:pt x="2901" y="1117"/>
                  </a:cubicBezTo>
                  <a:cubicBezTo>
                    <a:pt x="2901" y="1110"/>
                    <a:pt x="2895" y="1104"/>
                    <a:pt x="2888" y="1104"/>
                  </a:cubicBezTo>
                  <a:cubicBezTo>
                    <a:pt x="2881" y="1104"/>
                    <a:pt x="2875" y="1110"/>
                    <a:pt x="2875" y="1117"/>
                  </a:cubicBezTo>
                  <a:cubicBezTo>
                    <a:pt x="2875" y="1124"/>
                    <a:pt x="2881" y="1129"/>
                    <a:pt x="2888" y="1129"/>
                  </a:cubicBezTo>
                  <a:close/>
                  <a:moveTo>
                    <a:pt x="2919" y="1117"/>
                  </a:moveTo>
                  <a:cubicBezTo>
                    <a:pt x="2919" y="1121"/>
                    <a:pt x="2923" y="1125"/>
                    <a:pt x="2928" y="1125"/>
                  </a:cubicBezTo>
                  <a:cubicBezTo>
                    <a:pt x="2932" y="1125"/>
                    <a:pt x="2936" y="1121"/>
                    <a:pt x="2936" y="1117"/>
                  </a:cubicBezTo>
                  <a:cubicBezTo>
                    <a:pt x="2936" y="1112"/>
                    <a:pt x="2932" y="1108"/>
                    <a:pt x="2928" y="1108"/>
                  </a:cubicBezTo>
                  <a:cubicBezTo>
                    <a:pt x="2923" y="1108"/>
                    <a:pt x="2919" y="1112"/>
                    <a:pt x="2919" y="1117"/>
                  </a:cubicBezTo>
                  <a:close/>
                  <a:moveTo>
                    <a:pt x="882" y="1156"/>
                  </a:moveTo>
                  <a:cubicBezTo>
                    <a:pt x="882" y="1154"/>
                    <a:pt x="880" y="1152"/>
                    <a:pt x="878" y="1152"/>
                  </a:cubicBezTo>
                  <a:cubicBezTo>
                    <a:pt x="875" y="1152"/>
                    <a:pt x="873" y="1154"/>
                    <a:pt x="873" y="1156"/>
                  </a:cubicBezTo>
                  <a:cubicBezTo>
                    <a:pt x="873" y="1158"/>
                    <a:pt x="875" y="1160"/>
                    <a:pt x="878" y="1160"/>
                  </a:cubicBezTo>
                  <a:cubicBezTo>
                    <a:pt x="880" y="1160"/>
                    <a:pt x="882" y="1158"/>
                    <a:pt x="882" y="1156"/>
                  </a:cubicBezTo>
                  <a:close/>
                  <a:moveTo>
                    <a:pt x="917" y="1169"/>
                  </a:moveTo>
                  <a:cubicBezTo>
                    <a:pt x="924" y="1169"/>
                    <a:pt x="930" y="1163"/>
                    <a:pt x="930" y="1156"/>
                  </a:cubicBezTo>
                  <a:cubicBezTo>
                    <a:pt x="930" y="1149"/>
                    <a:pt x="924" y="1143"/>
                    <a:pt x="917" y="1143"/>
                  </a:cubicBezTo>
                  <a:cubicBezTo>
                    <a:pt x="910" y="1143"/>
                    <a:pt x="904" y="1149"/>
                    <a:pt x="904" y="1156"/>
                  </a:cubicBezTo>
                  <a:cubicBezTo>
                    <a:pt x="904" y="1163"/>
                    <a:pt x="910" y="1169"/>
                    <a:pt x="917" y="1169"/>
                  </a:cubicBezTo>
                  <a:close/>
                  <a:moveTo>
                    <a:pt x="956" y="1169"/>
                  </a:moveTo>
                  <a:cubicBezTo>
                    <a:pt x="963" y="1169"/>
                    <a:pt x="969" y="1163"/>
                    <a:pt x="969" y="1156"/>
                  </a:cubicBezTo>
                  <a:cubicBezTo>
                    <a:pt x="969" y="1149"/>
                    <a:pt x="963" y="1143"/>
                    <a:pt x="956" y="1143"/>
                  </a:cubicBezTo>
                  <a:cubicBezTo>
                    <a:pt x="949" y="1143"/>
                    <a:pt x="944" y="1149"/>
                    <a:pt x="944" y="1156"/>
                  </a:cubicBezTo>
                  <a:cubicBezTo>
                    <a:pt x="944" y="1163"/>
                    <a:pt x="949" y="1169"/>
                    <a:pt x="956" y="1169"/>
                  </a:cubicBezTo>
                  <a:close/>
                  <a:moveTo>
                    <a:pt x="996" y="1169"/>
                  </a:moveTo>
                  <a:cubicBezTo>
                    <a:pt x="1003" y="1169"/>
                    <a:pt x="1009" y="1163"/>
                    <a:pt x="1009" y="1156"/>
                  </a:cubicBezTo>
                  <a:cubicBezTo>
                    <a:pt x="1009" y="1149"/>
                    <a:pt x="1003" y="1143"/>
                    <a:pt x="996" y="1143"/>
                  </a:cubicBezTo>
                  <a:cubicBezTo>
                    <a:pt x="989" y="1143"/>
                    <a:pt x="983" y="1149"/>
                    <a:pt x="983" y="1156"/>
                  </a:cubicBezTo>
                  <a:cubicBezTo>
                    <a:pt x="983" y="1163"/>
                    <a:pt x="989" y="1169"/>
                    <a:pt x="996" y="1169"/>
                  </a:cubicBezTo>
                  <a:close/>
                  <a:moveTo>
                    <a:pt x="1035" y="1169"/>
                  </a:moveTo>
                  <a:cubicBezTo>
                    <a:pt x="1042" y="1169"/>
                    <a:pt x="1048" y="1163"/>
                    <a:pt x="1048" y="1156"/>
                  </a:cubicBezTo>
                  <a:cubicBezTo>
                    <a:pt x="1048" y="1149"/>
                    <a:pt x="1042" y="1143"/>
                    <a:pt x="1035" y="1143"/>
                  </a:cubicBezTo>
                  <a:cubicBezTo>
                    <a:pt x="1028" y="1143"/>
                    <a:pt x="1023" y="1149"/>
                    <a:pt x="1023" y="1156"/>
                  </a:cubicBezTo>
                  <a:cubicBezTo>
                    <a:pt x="1023" y="1163"/>
                    <a:pt x="1028" y="1169"/>
                    <a:pt x="1035" y="1169"/>
                  </a:cubicBezTo>
                  <a:close/>
                  <a:moveTo>
                    <a:pt x="1075" y="1169"/>
                  </a:moveTo>
                  <a:cubicBezTo>
                    <a:pt x="1082" y="1169"/>
                    <a:pt x="1087" y="1163"/>
                    <a:pt x="1087" y="1156"/>
                  </a:cubicBezTo>
                  <a:cubicBezTo>
                    <a:pt x="1087" y="1149"/>
                    <a:pt x="1082" y="1143"/>
                    <a:pt x="1075" y="1143"/>
                  </a:cubicBezTo>
                  <a:cubicBezTo>
                    <a:pt x="1068" y="1143"/>
                    <a:pt x="1062" y="1149"/>
                    <a:pt x="1062" y="1156"/>
                  </a:cubicBezTo>
                  <a:cubicBezTo>
                    <a:pt x="1062" y="1163"/>
                    <a:pt x="1068" y="1169"/>
                    <a:pt x="1075" y="1169"/>
                  </a:cubicBezTo>
                  <a:close/>
                  <a:moveTo>
                    <a:pt x="1114" y="1169"/>
                  </a:moveTo>
                  <a:cubicBezTo>
                    <a:pt x="1121" y="1169"/>
                    <a:pt x="1127" y="1163"/>
                    <a:pt x="1127" y="1156"/>
                  </a:cubicBezTo>
                  <a:cubicBezTo>
                    <a:pt x="1127" y="1149"/>
                    <a:pt x="1121" y="1143"/>
                    <a:pt x="1114" y="1143"/>
                  </a:cubicBezTo>
                  <a:cubicBezTo>
                    <a:pt x="1107" y="1143"/>
                    <a:pt x="1101" y="1149"/>
                    <a:pt x="1101" y="1156"/>
                  </a:cubicBezTo>
                  <a:cubicBezTo>
                    <a:pt x="1101" y="1163"/>
                    <a:pt x="1107" y="1169"/>
                    <a:pt x="1114" y="1169"/>
                  </a:cubicBezTo>
                  <a:close/>
                  <a:moveTo>
                    <a:pt x="1154" y="1169"/>
                  </a:moveTo>
                  <a:cubicBezTo>
                    <a:pt x="1161" y="1169"/>
                    <a:pt x="1166" y="1163"/>
                    <a:pt x="1166" y="1156"/>
                  </a:cubicBezTo>
                  <a:cubicBezTo>
                    <a:pt x="1166" y="1149"/>
                    <a:pt x="1161" y="1143"/>
                    <a:pt x="1154" y="1143"/>
                  </a:cubicBezTo>
                  <a:cubicBezTo>
                    <a:pt x="1146" y="1143"/>
                    <a:pt x="1141" y="1149"/>
                    <a:pt x="1141" y="1156"/>
                  </a:cubicBezTo>
                  <a:cubicBezTo>
                    <a:pt x="1141" y="1163"/>
                    <a:pt x="1146" y="1169"/>
                    <a:pt x="1154" y="1169"/>
                  </a:cubicBezTo>
                  <a:close/>
                  <a:moveTo>
                    <a:pt x="1193" y="1169"/>
                  </a:moveTo>
                  <a:cubicBezTo>
                    <a:pt x="1200" y="1169"/>
                    <a:pt x="1206" y="1163"/>
                    <a:pt x="1206" y="1156"/>
                  </a:cubicBezTo>
                  <a:cubicBezTo>
                    <a:pt x="1206" y="1149"/>
                    <a:pt x="1200" y="1143"/>
                    <a:pt x="1193" y="1143"/>
                  </a:cubicBezTo>
                  <a:cubicBezTo>
                    <a:pt x="1186" y="1143"/>
                    <a:pt x="1180" y="1149"/>
                    <a:pt x="1180" y="1156"/>
                  </a:cubicBezTo>
                  <a:cubicBezTo>
                    <a:pt x="1180" y="1163"/>
                    <a:pt x="1186" y="1169"/>
                    <a:pt x="1193" y="1169"/>
                  </a:cubicBezTo>
                  <a:close/>
                  <a:moveTo>
                    <a:pt x="1232" y="1169"/>
                  </a:moveTo>
                  <a:cubicBezTo>
                    <a:pt x="1239" y="1169"/>
                    <a:pt x="1245" y="1163"/>
                    <a:pt x="1245" y="1156"/>
                  </a:cubicBezTo>
                  <a:cubicBezTo>
                    <a:pt x="1245" y="1149"/>
                    <a:pt x="1239" y="1143"/>
                    <a:pt x="1232" y="1143"/>
                  </a:cubicBezTo>
                  <a:cubicBezTo>
                    <a:pt x="1225" y="1143"/>
                    <a:pt x="1220" y="1149"/>
                    <a:pt x="1220" y="1156"/>
                  </a:cubicBezTo>
                  <a:cubicBezTo>
                    <a:pt x="1220" y="1163"/>
                    <a:pt x="1225" y="1169"/>
                    <a:pt x="1232" y="1169"/>
                  </a:cubicBezTo>
                  <a:close/>
                  <a:moveTo>
                    <a:pt x="1824" y="1169"/>
                  </a:moveTo>
                  <a:cubicBezTo>
                    <a:pt x="1831" y="1169"/>
                    <a:pt x="1836" y="1163"/>
                    <a:pt x="1836" y="1156"/>
                  </a:cubicBezTo>
                  <a:cubicBezTo>
                    <a:pt x="1836" y="1149"/>
                    <a:pt x="1831" y="1143"/>
                    <a:pt x="1824" y="1143"/>
                  </a:cubicBezTo>
                  <a:cubicBezTo>
                    <a:pt x="1817" y="1143"/>
                    <a:pt x="1811" y="1149"/>
                    <a:pt x="1811" y="1156"/>
                  </a:cubicBezTo>
                  <a:cubicBezTo>
                    <a:pt x="1811" y="1163"/>
                    <a:pt x="1817" y="1169"/>
                    <a:pt x="1824" y="1169"/>
                  </a:cubicBezTo>
                  <a:close/>
                  <a:moveTo>
                    <a:pt x="1863" y="1169"/>
                  </a:moveTo>
                  <a:cubicBezTo>
                    <a:pt x="1870" y="1169"/>
                    <a:pt x="1876" y="1163"/>
                    <a:pt x="1876" y="1156"/>
                  </a:cubicBezTo>
                  <a:cubicBezTo>
                    <a:pt x="1876" y="1149"/>
                    <a:pt x="1870" y="1143"/>
                    <a:pt x="1863" y="1143"/>
                  </a:cubicBezTo>
                  <a:cubicBezTo>
                    <a:pt x="1856" y="1143"/>
                    <a:pt x="1850" y="1149"/>
                    <a:pt x="1850" y="1156"/>
                  </a:cubicBezTo>
                  <a:cubicBezTo>
                    <a:pt x="1850" y="1163"/>
                    <a:pt x="1856" y="1169"/>
                    <a:pt x="1863" y="1169"/>
                  </a:cubicBezTo>
                  <a:close/>
                  <a:moveTo>
                    <a:pt x="1903" y="1169"/>
                  </a:moveTo>
                  <a:cubicBezTo>
                    <a:pt x="1910" y="1169"/>
                    <a:pt x="1915" y="1163"/>
                    <a:pt x="1915" y="1156"/>
                  </a:cubicBezTo>
                  <a:cubicBezTo>
                    <a:pt x="1915" y="1149"/>
                    <a:pt x="1910" y="1143"/>
                    <a:pt x="1903" y="1143"/>
                  </a:cubicBezTo>
                  <a:cubicBezTo>
                    <a:pt x="1896" y="1143"/>
                    <a:pt x="1890" y="1149"/>
                    <a:pt x="1890" y="1156"/>
                  </a:cubicBezTo>
                  <a:cubicBezTo>
                    <a:pt x="1890" y="1163"/>
                    <a:pt x="1896" y="1169"/>
                    <a:pt x="1903" y="1169"/>
                  </a:cubicBezTo>
                  <a:close/>
                  <a:moveTo>
                    <a:pt x="1942" y="1169"/>
                  </a:moveTo>
                  <a:cubicBezTo>
                    <a:pt x="1949" y="1169"/>
                    <a:pt x="1955" y="1163"/>
                    <a:pt x="1955" y="1156"/>
                  </a:cubicBezTo>
                  <a:cubicBezTo>
                    <a:pt x="1955" y="1149"/>
                    <a:pt x="1949" y="1143"/>
                    <a:pt x="1942" y="1143"/>
                  </a:cubicBezTo>
                  <a:cubicBezTo>
                    <a:pt x="1935" y="1143"/>
                    <a:pt x="1929" y="1149"/>
                    <a:pt x="1929" y="1156"/>
                  </a:cubicBezTo>
                  <a:cubicBezTo>
                    <a:pt x="1929" y="1163"/>
                    <a:pt x="1935" y="1169"/>
                    <a:pt x="1942" y="1169"/>
                  </a:cubicBezTo>
                  <a:close/>
                  <a:moveTo>
                    <a:pt x="1981" y="1169"/>
                  </a:moveTo>
                  <a:cubicBezTo>
                    <a:pt x="1988" y="1169"/>
                    <a:pt x="1994" y="1163"/>
                    <a:pt x="1994" y="1156"/>
                  </a:cubicBezTo>
                  <a:cubicBezTo>
                    <a:pt x="1994" y="1149"/>
                    <a:pt x="1988" y="1143"/>
                    <a:pt x="1981" y="1143"/>
                  </a:cubicBezTo>
                  <a:cubicBezTo>
                    <a:pt x="1974" y="1143"/>
                    <a:pt x="1969" y="1149"/>
                    <a:pt x="1969" y="1156"/>
                  </a:cubicBezTo>
                  <a:cubicBezTo>
                    <a:pt x="1969" y="1163"/>
                    <a:pt x="1974" y="1169"/>
                    <a:pt x="1981" y="1169"/>
                  </a:cubicBezTo>
                  <a:close/>
                  <a:moveTo>
                    <a:pt x="2021" y="1169"/>
                  </a:moveTo>
                  <a:cubicBezTo>
                    <a:pt x="2028" y="1169"/>
                    <a:pt x="2034" y="1163"/>
                    <a:pt x="2034" y="1156"/>
                  </a:cubicBezTo>
                  <a:cubicBezTo>
                    <a:pt x="2034" y="1149"/>
                    <a:pt x="2028" y="1143"/>
                    <a:pt x="2021" y="1143"/>
                  </a:cubicBezTo>
                  <a:cubicBezTo>
                    <a:pt x="2014" y="1143"/>
                    <a:pt x="2008" y="1149"/>
                    <a:pt x="2008" y="1156"/>
                  </a:cubicBezTo>
                  <a:cubicBezTo>
                    <a:pt x="2008" y="1163"/>
                    <a:pt x="2014" y="1169"/>
                    <a:pt x="2021" y="1169"/>
                  </a:cubicBezTo>
                  <a:close/>
                  <a:moveTo>
                    <a:pt x="2060" y="1169"/>
                  </a:moveTo>
                  <a:cubicBezTo>
                    <a:pt x="2067" y="1169"/>
                    <a:pt x="2073" y="1163"/>
                    <a:pt x="2073" y="1156"/>
                  </a:cubicBezTo>
                  <a:cubicBezTo>
                    <a:pt x="2073" y="1149"/>
                    <a:pt x="2067" y="1143"/>
                    <a:pt x="2060" y="1143"/>
                  </a:cubicBezTo>
                  <a:cubicBezTo>
                    <a:pt x="2053" y="1143"/>
                    <a:pt x="2048" y="1149"/>
                    <a:pt x="2048" y="1156"/>
                  </a:cubicBezTo>
                  <a:cubicBezTo>
                    <a:pt x="2048" y="1163"/>
                    <a:pt x="2053" y="1169"/>
                    <a:pt x="2060" y="1169"/>
                  </a:cubicBezTo>
                  <a:close/>
                  <a:moveTo>
                    <a:pt x="2100" y="1143"/>
                  </a:moveTo>
                  <a:cubicBezTo>
                    <a:pt x="2093" y="1143"/>
                    <a:pt x="2087" y="1149"/>
                    <a:pt x="2087" y="1156"/>
                  </a:cubicBezTo>
                  <a:cubicBezTo>
                    <a:pt x="2087" y="1163"/>
                    <a:pt x="2093" y="1169"/>
                    <a:pt x="2100" y="1169"/>
                  </a:cubicBezTo>
                  <a:cubicBezTo>
                    <a:pt x="2107" y="1169"/>
                    <a:pt x="2112" y="1163"/>
                    <a:pt x="2112" y="1156"/>
                  </a:cubicBezTo>
                  <a:cubicBezTo>
                    <a:pt x="2112" y="1149"/>
                    <a:pt x="2107" y="1143"/>
                    <a:pt x="2100" y="1143"/>
                  </a:cubicBezTo>
                  <a:close/>
                  <a:moveTo>
                    <a:pt x="2730" y="1143"/>
                  </a:moveTo>
                  <a:cubicBezTo>
                    <a:pt x="2723" y="1143"/>
                    <a:pt x="2718" y="1149"/>
                    <a:pt x="2718" y="1156"/>
                  </a:cubicBezTo>
                  <a:cubicBezTo>
                    <a:pt x="2718" y="1163"/>
                    <a:pt x="2723" y="1169"/>
                    <a:pt x="2730" y="1169"/>
                  </a:cubicBezTo>
                  <a:cubicBezTo>
                    <a:pt x="2738" y="1169"/>
                    <a:pt x="2743" y="1163"/>
                    <a:pt x="2743" y="1156"/>
                  </a:cubicBezTo>
                  <a:cubicBezTo>
                    <a:pt x="2743" y="1149"/>
                    <a:pt x="2738" y="1143"/>
                    <a:pt x="2730" y="1143"/>
                  </a:cubicBezTo>
                  <a:close/>
                  <a:moveTo>
                    <a:pt x="2849" y="1143"/>
                  </a:moveTo>
                  <a:cubicBezTo>
                    <a:pt x="2842" y="1143"/>
                    <a:pt x="2836" y="1149"/>
                    <a:pt x="2836" y="1156"/>
                  </a:cubicBezTo>
                  <a:cubicBezTo>
                    <a:pt x="2836" y="1163"/>
                    <a:pt x="2842" y="1169"/>
                    <a:pt x="2849" y="1169"/>
                  </a:cubicBezTo>
                  <a:cubicBezTo>
                    <a:pt x="2856" y="1169"/>
                    <a:pt x="2862" y="1163"/>
                    <a:pt x="2862" y="1156"/>
                  </a:cubicBezTo>
                  <a:cubicBezTo>
                    <a:pt x="2862" y="1149"/>
                    <a:pt x="2856" y="1143"/>
                    <a:pt x="2849" y="1143"/>
                  </a:cubicBezTo>
                  <a:close/>
                  <a:moveTo>
                    <a:pt x="2928" y="1169"/>
                  </a:moveTo>
                  <a:cubicBezTo>
                    <a:pt x="2935" y="1169"/>
                    <a:pt x="2940" y="1163"/>
                    <a:pt x="2940" y="1156"/>
                  </a:cubicBezTo>
                  <a:cubicBezTo>
                    <a:pt x="2940" y="1149"/>
                    <a:pt x="2935" y="1143"/>
                    <a:pt x="2928" y="1143"/>
                  </a:cubicBezTo>
                  <a:cubicBezTo>
                    <a:pt x="2921" y="1143"/>
                    <a:pt x="2915" y="1149"/>
                    <a:pt x="2915" y="1156"/>
                  </a:cubicBezTo>
                  <a:cubicBezTo>
                    <a:pt x="2915" y="1163"/>
                    <a:pt x="2921" y="1169"/>
                    <a:pt x="2928" y="1169"/>
                  </a:cubicBezTo>
                  <a:close/>
                  <a:moveTo>
                    <a:pt x="3046" y="1144"/>
                  </a:moveTo>
                  <a:cubicBezTo>
                    <a:pt x="3039" y="1144"/>
                    <a:pt x="3034" y="1149"/>
                    <a:pt x="3034" y="1156"/>
                  </a:cubicBezTo>
                  <a:cubicBezTo>
                    <a:pt x="3034" y="1163"/>
                    <a:pt x="3039" y="1168"/>
                    <a:pt x="3046" y="1168"/>
                  </a:cubicBezTo>
                  <a:cubicBezTo>
                    <a:pt x="3053" y="1168"/>
                    <a:pt x="3058" y="1163"/>
                    <a:pt x="3058" y="1156"/>
                  </a:cubicBezTo>
                  <a:cubicBezTo>
                    <a:pt x="3058" y="1149"/>
                    <a:pt x="3053" y="1144"/>
                    <a:pt x="3046" y="1144"/>
                  </a:cubicBezTo>
                  <a:close/>
                  <a:moveTo>
                    <a:pt x="3085" y="1169"/>
                  </a:moveTo>
                  <a:cubicBezTo>
                    <a:pt x="3092" y="1169"/>
                    <a:pt x="3098" y="1163"/>
                    <a:pt x="3098" y="1156"/>
                  </a:cubicBezTo>
                  <a:cubicBezTo>
                    <a:pt x="3098" y="1149"/>
                    <a:pt x="3092" y="1143"/>
                    <a:pt x="3085" y="1143"/>
                  </a:cubicBezTo>
                  <a:cubicBezTo>
                    <a:pt x="3078" y="1143"/>
                    <a:pt x="3073" y="1149"/>
                    <a:pt x="3073" y="1156"/>
                  </a:cubicBezTo>
                  <a:cubicBezTo>
                    <a:pt x="3073" y="1163"/>
                    <a:pt x="3078" y="1169"/>
                    <a:pt x="3085" y="1169"/>
                  </a:cubicBezTo>
                  <a:close/>
                  <a:moveTo>
                    <a:pt x="3125" y="1167"/>
                  </a:moveTo>
                  <a:cubicBezTo>
                    <a:pt x="3131" y="1167"/>
                    <a:pt x="3136" y="1162"/>
                    <a:pt x="3136" y="1156"/>
                  </a:cubicBezTo>
                  <a:cubicBezTo>
                    <a:pt x="3136" y="1150"/>
                    <a:pt x="3131" y="1145"/>
                    <a:pt x="3125" y="1145"/>
                  </a:cubicBezTo>
                  <a:cubicBezTo>
                    <a:pt x="3118" y="1145"/>
                    <a:pt x="3113" y="1150"/>
                    <a:pt x="3113" y="1156"/>
                  </a:cubicBezTo>
                  <a:cubicBezTo>
                    <a:pt x="3113" y="1162"/>
                    <a:pt x="3118" y="1167"/>
                    <a:pt x="3125" y="1167"/>
                  </a:cubicBezTo>
                  <a:close/>
                  <a:moveTo>
                    <a:pt x="878" y="1188"/>
                  </a:moveTo>
                  <a:cubicBezTo>
                    <a:pt x="873" y="1188"/>
                    <a:pt x="870" y="1191"/>
                    <a:pt x="870" y="1195"/>
                  </a:cubicBezTo>
                  <a:cubicBezTo>
                    <a:pt x="870" y="1199"/>
                    <a:pt x="873" y="1203"/>
                    <a:pt x="878" y="1203"/>
                  </a:cubicBezTo>
                  <a:cubicBezTo>
                    <a:pt x="882" y="1203"/>
                    <a:pt x="885" y="1199"/>
                    <a:pt x="885" y="1195"/>
                  </a:cubicBezTo>
                  <a:cubicBezTo>
                    <a:pt x="885" y="1191"/>
                    <a:pt x="882" y="1188"/>
                    <a:pt x="878" y="1188"/>
                  </a:cubicBezTo>
                  <a:close/>
                  <a:moveTo>
                    <a:pt x="917" y="1183"/>
                  </a:moveTo>
                  <a:cubicBezTo>
                    <a:pt x="910" y="1183"/>
                    <a:pt x="904" y="1188"/>
                    <a:pt x="904" y="1195"/>
                  </a:cubicBezTo>
                  <a:cubicBezTo>
                    <a:pt x="904" y="1202"/>
                    <a:pt x="910" y="1208"/>
                    <a:pt x="917" y="1208"/>
                  </a:cubicBezTo>
                  <a:cubicBezTo>
                    <a:pt x="924" y="1208"/>
                    <a:pt x="930" y="1202"/>
                    <a:pt x="930" y="1195"/>
                  </a:cubicBezTo>
                  <a:cubicBezTo>
                    <a:pt x="930" y="1188"/>
                    <a:pt x="924" y="1183"/>
                    <a:pt x="917" y="1183"/>
                  </a:cubicBezTo>
                  <a:close/>
                  <a:moveTo>
                    <a:pt x="956" y="1183"/>
                  </a:moveTo>
                  <a:cubicBezTo>
                    <a:pt x="949" y="1183"/>
                    <a:pt x="944" y="1188"/>
                    <a:pt x="944" y="1195"/>
                  </a:cubicBezTo>
                  <a:cubicBezTo>
                    <a:pt x="944" y="1202"/>
                    <a:pt x="949" y="1208"/>
                    <a:pt x="956" y="1208"/>
                  </a:cubicBezTo>
                  <a:cubicBezTo>
                    <a:pt x="963" y="1208"/>
                    <a:pt x="969" y="1202"/>
                    <a:pt x="969" y="1195"/>
                  </a:cubicBezTo>
                  <a:cubicBezTo>
                    <a:pt x="969" y="1188"/>
                    <a:pt x="963" y="1183"/>
                    <a:pt x="956" y="1183"/>
                  </a:cubicBezTo>
                  <a:close/>
                  <a:moveTo>
                    <a:pt x="996" y="1208"/>
                  </a:moveTo>
                  <a:cubicBezTo>
                    <a:pt x="1003" y="1208"/>
                    <a:pt x="1009" y="1202"/>
                    <a:pt x="1009" y="1195"/>
                  </a:cubicBezTo>
                  <a:cubicBezTo>
                    <a:pt x="1009" y="1188"/>
                    <a:pt x="1003" y="1183"/>
                    <a:pt x="996" y="1183"/>
                  </a:cubicBezTo>
                  <a:cubicBezTo>
                    <a:pt x="989" y="1183"/>
                    <a:pt x="983" y="1188"/>
                    <a:pt x="983" y="1195"/>
                  </a:cubicBezTo>
                  <a:cubicBezTo>
                    <a:pt x="983" y="1202"/>
                    <a:pt x="989" y="1208"/>
                    <a:pt x="996" y="1208"/>
                  </a:cubicBezTo>
                  <a:close/>
                  <a:moveTo>
                    <a:pt x="1035" y="1208"/>
                  </a:moveTo>
                  <a:cubicBezTo>
                    <a:pt x="1042" y="1208"/>
                    <a:pt x="1048" y="1202"/>
                    <a:pt x="1048" y="1195"/>
                  </a:cubicBezTo>
                  <a:cubicBezTo>
                    <a:pt x="1048" y="1188"/>
                    <a:pt x="1042" y="1183"/>
                    <a:pt x="1035" y="1183"/>
                  </a:cubicBezTo>
                  <a:cubicBezTo>
                    <a:pt x="1028" y="1183"/>
                    <a:pt x="1023" y="1188"/>
                    <a:pt x="1023" y="1195"/>
                  </a:cubicBezTo>
                  <a:cubicBezTo>
                    <a:pt x="1023" y="1202"/>
                    <a:pt x="1028" y="1208"/>
                    <a:pt x="1035" y="1208"/>
                  </a:cubicBezTo>
                  <a:close/>
                  <a:moveTo>
                    <a:pt x="1075" y="1208"/>
                  </a:moveTo>
                  <a:cubicBezTo>
                    <a:pt x="1082" y="1208"/>
                    <a:pt x="1087" y="1202"/>
                    <a:pt x="1087" y="1195"/>
                  </a:cubicBezTo>
                  <a:cubicBezTo>
                    <a:pt x="1087" y="1188"/>
                    <a:pt x="1082" y="1183"/>
                    <a:pt x="1075" y="1183"/>
                  </a:cubicBezTo>
                  <a:cubicBezTo>
                    <a:pt x="1068" y="1183"/>
                    <a:pt x="1062" y="1188"/>
                    <a:pt x="1062" y="1195"/>
                  </a:cubicBezTo>
                  <a:cubicBezTo>
                    <a:pt x="1062" y="1202"/>
                    <a:pt x="1068" y="1208"/>
                    <a:pt x="1075" y="1208"/>
                  </a:cubicBezTo>
                  <a:close/>
                  <a:moveTo>
                    <a:pt x="1114" y="1183"/>
                  </a:moveTo>
                  <a:cubicBezTo>
                    <a:pt x="1107" y="1183"/>
                    <a:pt x="1101" y="1188"/>
                    <a:pt x="1101" y="1195"/>
                  </a:cubicBezTo>
                  <a:cubicBezTo>
                    <a:pt x="1101" y="1202"/>
                    <a:pt x="1107" y="1208"/>
                    <a:pt x="1114" y="1208"/>
                  </a:cubicBezTo>
                  <a:cubicBezTo>
                    <a:pt x="1121" y="1208"/>
                    <a:pt x="1127" y="1202"/>
                    <a:pt x="1127" y="1195"/>
                  </a:cubicBezTo>
                  <a:cubicBezTo>
                    <a:pt x="1127" y="1188"/>
                    <a:pt x="1121" y="1183"/>
                    <a:pt x="1114" y="1183"/>
                  </a:cubicBezTo>
                  <a:close/>
                  <a:moveTo>
                    <a:pt x="1154" y="1183"/>
                  </a:moveTo>
                  <a:cubicBezTo>
                    <a:pt x="1146" y="1183"/>
                    <a:pt x="1141" y="1188"/>
                    <a:pt x="1141" y="1195"/>
                  </a:cubicBezTo>
                  <a:cubicBezTo>
                    <a:pt x="1141" y="1202"/>
                    <a:pt x="1146" y="1208"/>
                    <a:pt x="1154" y="1208"/>
                  </a:cubicBezTo>
                  <a:cubicBezTo>
                    <a:pt x="1161" y="1208"/>
                    <a:pt x="1166" y="1202"/>
                    <a:pt x="1166" y="1195"/>
                  </a:cubicBezTo>
                  <a:cubicBezTo>
                    <a:pt x="1166" y="1188"/>
                    <a:pt x="1161" y="1183"/>
                    <a:pt x="1154" y="1183"/>
                  </a:cubicBezTo>
                  <a:close/>
                  <a:moveTo>
                    <a:pt x="1193" y="1183"/>
                  </a:moveTo>
                  <a:cubicBezTo>
                    <a:pt x="1186" y="1183"/>
                    <a:pt x="1180" y="1188"/>
                    <a:pt x="1180" y="1195"/>
                  </a:cubicBezTo>
                  <a:cubicBezTo>
                    <a:pt x="1180" y="1202"/>
                    <a:pt x="1186" y="1208"/>
                    <a:pt x="1193" y="1208"/>
                  </a:cubicBezTo>
                  <a:cubicBezTo>
                    <a:pt x="1200" y="1208"/>
                    <a:pt x="1206" y="1202"/>
                    <a:pt x="1206" y="1195"/>
                  </a:cubicBezTo>
                  <a:cubicBezTo>
                    <a:pt x="1206" y="1188"/>
                    <a:pt x="1200" y="1183"/>
                    <a:pt x="1193" y="1183"/>
                  </a:cubicBezTo>
                  <a:close/>
                  <a:moveTo>
                    <a:pt x="1232" y="1183"/>
                  </a:moveTo>
                  <a:cubicBezTo>
                    <a:pt x="1225" y="1183"/>
                    <a:pt x="1220" y="1188"/>
                    <a:pt x="1220" y="1195"/>
                  </a:cubicBezTo>
                  <a:cubicBezTo>
                    <a:pt x="1220" y="1202"/>
                    <a:pt x="1225" y="1208"/>
                    <a:pt x="1232" y="1208"/>
                  </a:cubicBezTo>
                  <a:cubicBezTo>
                    <a:pt x="1239" y="1208"/>
                    <a:pt x="1245" y="1202"/>
                    <a:pt x="1245" y="1195"/>
                  </a:cubicBezTo>
                  <a:cubicBezTo>
                    <a:pt x="1245" y="1188"/>
                    <a:pt x="1239" y="1183"/>
                    <a:pt x="1232" y="1183"/>
                  </a:cubicBezTo>
                  <a:close/>
                  <a:moveTo>
                    <a:pt x="1272" y="1208"/>
                  </a:moveTo>
                  <a:cubicBezTo>
                    <a:pt x="1279" y="1208"/>
                    <a:pt x="1285" y="1202"/>
                    <a:pt x="1285" y="1195"/>
                  </a:cubicBezTo>
                  <a:cubicBezTo>
                    <a:pt x="1285" y="1188"/>
                    <a:pt x="1279" y="1183"/>
                    <a:pt x="1272" y="1183"/>
                  </a:cubicBezTo>
                  <a:cubicBezTo>
                    <a:pt x="1265" y="1183"/>
                    <a:pt x="1259" y="1188"/>
                    <a:pt x="1259" y="1195"/>
                  </a:cubicBezTo>
                  <a:cubicBezTo>
                    <a:pt x="1259" y="1202"/>
                    <a:pt x="1265" y="1208"/>
                    <a:pt x="1272" y="1208"/>
                  </a:cubicBezTo>
                  <a:close/>
                  <a:moveTo>
                    <a:pt x="1311" y="1183"/>
                  </a:moveTo>
                  <a:cubicBezTo>
                    <a:pt x="1304" y="1183"/>
                    <a:pt x="1298" y="1188"/>
                    <a:pt x="1298" y="1195"/>
                  </a:cubicBezTo>
                  <a:cubicBezTo>
                    <a:pt x="1298" y="1202"/>
                    <a:pt x="1304" y="1208"/>
                    <a:pt x="1311" y="1208"/>
                  </a:cubicBezTo>
                  <a:cubicBezTo>
                    <a:pt x="1318" y="1208"/>
                    <a:pt x="1324" y="1202"/>
                    <a:pt x="1324" y="1195"/>
                  </a:cubicBezTo>
                  <a:cubicBezTo>
                    <a:pt x="1324" y="1188"/>
                    <a:pt x="1318" y="1183"/>
                    <a:pt x="1311" y="1183"/>
                  </a:cubicBezTo>
                  <a:close/>
                  <a:moveTo>
                    <a:pt x="1824" y="1183"/>
                  </a:moveTo>
                  <a:cubicBezTo>
                    <a:pt x="1817" y="1183"/>
                    <a:pt x="1811" y="1188"/>
                    <a:pt x="1811" y="1195"/>
                  </a:cubicBezTo>
                  <a:cubicBezTo>
                    <a:pt x="1811" y="1202"/>
                    <a:pt x="1817" y="1208"/>
                    <a:pt x="1824" y="1208"/>
                  </a:cubicBezTo>
                  <a:cubicBezTo>
                    <a:pt x="1831" y="1208"/>
                    <a:pt x="1836" y="1202"/>
                    <a:pt x="1836" y="1195"/>
                  </a:cubicBezTo>
                  <a:cubicBezTo>
                    <a:pt x="1836" y="1188"/>
                    <a:pt x="1831" y="1183"/>
                    <a:pt x="1824" y="1183"/>
                  </a:cubicBezTo>
                  <a:close/>
                  <a:moveTo>
                    <a:pt x="1863" y="1208"/>
                  </a:moveTo>
                  <a:cubicBezTo>
                    <a:pt x="1870" y="1208"/>
                    <a:pt x="1876" y="1202"/>
                    <a:pt x="1876" y="1195"/>
                  </a:cubicBezTo>
                  <a:cubicBezTo>
                    <a:pt x="1876" y="1188"/>
                    <a:pt x="1870" y="1183"/>
                    <a:pt x="1863" y="1183"/>
                  </a:cubicBezTo>
                  <a:cubicBezTo>
                    <a:pt x="1856" y="1183"/>
                    <a:pt x="1850" y="1188"/>
                    <a:pt x="1850" y="1195"/>
                  </a:cubicBezTo>
                  <a:cubicBezTo>
                    <a:pt x="1850" y="1202"/>
                    <a:pt x="1856" y="1208"/>
                    <a:pt x="1863" y="1208"/>
                  </a:cubicBezTo>
                  <a:close/>
                  <a:moveTo>
                    <a:pt x="1903" y="1183"/>
                  </a:moveTo>
                  <a:cubicBezTo>
                    <a:pt x="1896" y="1183"/>
                    <a:pt x="1890" y="1188"/>
                    <a:pt x="1890" y="1195"/>
                  </a:cubicBezTo>
                  <a:cubicBezTo>
                    <a:pt x="1890" y="1202"/>
                    <a:pt x="1896" y="1208"/>
                    <a:pt x="1903" y="1208"/>
                  </a:cubicBezTo>
                  <a:cubicBezTo>
                    <a:pt x="1910" y="1208"/>
                    <a:pt x="1915" y="1202"/>
                    <a:pt x="1915" y="1195"/>
                  </a:cubicBezTo>
                  <a:cubicBezTo>
                    <a:pt x="1915" y="1188"/>
                    <a:pt x="1910" y="1183"/>
                    <a:pt x="1903" y="1183"/>
                  </a:cubicBezTo>
                  <a:close/>
                  <a:moveTo>
                    <a:pt x="1942" y="1183"/>
                  </a:moveTo>
                  <a:cubicBezTo>
                    <a:pt x="1935" y="1183"/>
                    <a:pt x="1929" y="1188"/>
                    <a:pt x="1929" y="1195"/>
                  </a:cubicBezTo>
                  <a:cubicBezTo>
                    <a:pt x="1929" y="1202"/>
                    <a:pt x="1935" y="1208"/>
                    <a:pt x="1942" y="1208"/>
                  </a:cubicBezTo>
                  <a:cubicBezTo>
                    <a:pt x="1949" y="1208"/>
                    <a:pt x="1955" y="1202"/>
                    <a:pt x="1955" y="1195"/>
                  </a:cubicBezTo>
                  <a:cubicBezTo>
                    <a:pt x="1955" y="1188"/>
                    <a:pt x="1949" y="1183"/>
                    <a:pt x="1942" y="1183"/>
                  </a:cubicBezTo>
                  <a:close/>
                  <a:moveTo>
                    <a:pt x="1981" y="1183"/>
                  </a:moveTo>
                  <a:cubicBezTo>
                    <a:pt x="1974" y="1183"/>
                    <a:pt x="1969" y="1188"/>
                    <a:pt x="1969" y="1195"/>
                  </a:cubicBezTo>
                  <a:cubicBezTo>
                    <a:pt x="1969" y="1202"/>
                    <a:pt x="1974" y="1208"/>
                    <a:pt x="1981" y="1208"/>
                  </a:cubicBezTo>
                  <a:cubicBezTo>
                    <a:pt x="1988" y="1208"/>
                    <a:pt x="1994" y="1202"/>
                    <a:pt x="1994" y="1195"/>
                  </a:cubicBezTo>
                  <a:cubicBezTo>
                    <a:pt x="1994" y="1188"/>
                    <a:pt x="1988" y="1183"/>
                    <a:pt x="1981" y="1183"/>
                  </a:cubicBezTo>
                  <a:close/>
                  <a:moveTo>
                    <a:pt x="2021" y="1183"/>
                  </a:moveTo>
                  <a:cubicBezTo>
                    <a:pt x="2014" y="1183"/>
                    <a:pt x="2008" y="1188"/>
                    <a:pt x="2008" y="1195"/>
                  </a:cubicBezTo>
                  <a:cubicBezTo>
                    <a:pt x="2008" y="1202"/>
                    <a:pt x="2014" y="1208"/>
                    <a:pt x="2021" y="1208"/>
                  </a:cubicBezTo>
                  <a:cubicBezTo>
                    <a:pt x="2028" y="1208"/>
                    <a:pt x="2034" y="1202"/>
                    <a:pt x="2034" y="1195"/>
                  </a:cubicBezTo>
                  <a:cubicBezTo>
                    <a:pt x="2034" y="1188"/>
                    <a:pt x="2028" y="1183"/>
                    <a:pt x="2021" y="1183"/>
                  </a:cubicBezTo>
                  <a:close/>
                  <a:moveTo>
                    <a:pt x="2060" y="1183"/>
                  </a:moveTo>
                  <a:cubicBezTo>
                    <a:pt x="2053" y="1183"/>
                    <a:pt x="2048" y="1188"/>
                    <a:pt x="2048" y="1195"/>
                  </a:cubicBezTo>
                  <a:cubicBezTo>
                    <a:pt x="2048" y="1202"/>
                    <a:pt x="2053" y="1208"/>
                    <a:pt x="2060" y="1208"/>
                  </a:cubicBezTo>
                  <a:cubicBezTo>
                    <a:pt x="2067" y="1208"/>
                    <a:pt x="2073" y="1202"/>
                    <a:pt x="2073" y="1195"/>
                  </a:cubicBezTo>
                  <a:cubicBezTo>
                    <a:pt x="2073" y="1188"/>
                    <a:pt x="2067" y="1183"/>
                    <a:pt x="2060" y="1183"/>
                  </a:cubicBezTo>
                  <a:close/>
                  <a:moveTo>
                    <a:pt x="2770" y="1183"/>
                  </a:moveTo>
                  <a:cubicBezTo>
                    <a:pt x="2763" y="1183"/>
                    <a:pt x="2757" y="1188"/>
                    <a:pt x="2757" y="1195"/>
                  </a:cubicBezTo>
                  <a:cubicBezTo>
                    <a:pt x="2757" y="1202"/>
                    <a:pt x="2763" y="1208"/>
                    <a:pt x="2770" y="1208"/>
                  </a:cubicBezTo>
                  <a:cubicBezTo>
                    <a:pt x="2777" y="1208"/>
                    <a:pt x="2783" y="1202"/>
                    <a:pt x="2783" y="1195"/>
                  </a:cubicBezTo>
                  <a:cubicBezTo>
                    <a:pt x="2783" y="1188"/>
                    <a:pt x="2777" y="1183"/>
                    <a:pt x="2770" y="1183"/>
                  </a:cubicBezTo>
                  <a:close/>
                  <a:moveTo>
                    <a:pt x="3125" y="1208"/>
                  </a:moveTo>
                  <a:cubicBezTo>
                    <a:pt x="3132" y="1208"/>
                    <a:pt x="3137" y="1202"/>
                    <a:pt x="3137" y="1195"/>
                  </a:cubicBezTo>
                  <a:cubicBezTo>
                    <a:pt x="3137" y="1188"/>
                    <a:pt x="3132" y="1183"/>
                    <a:pt x="3125" y="1183"/>
                  </a:cubicBezTo>
                  <a:cubicBezTo>
                    <a:pt x="3118" y="1183"/>
                    <a:pt x="3112" y="1188"/>
                    <a:pt x="3112" y="1195"/>
                  </a:cubicBezTo>
                  <a:cubicBezTo>
                    <a:pt x="3112" y="1202"/>
                    <a:pt x="3118" y="1208"/>
                    <a:pt x="3125" y="1208"/>
                  </a:cubicBezTo>
                  <a:close/>
                  <a:moveTo>
                    <a:pt x="3164" y="1208"/>
                  </a:moveTo>
                  <a:cubicBezTo>
                    <a:pt x="3171" y="1208"/>
                    <a:pt x="3177" y="1202"/>
                    <a:pt x="3177" y="1195"/>
                  </a:cubicBezTo>
                  <a:cubicBezTo>
                    <a:pt x="3177" y="1188"/>
                    <a:pt x="3171" y="1183"/>
                    <a:pt x="3164" y="1183"/>
                  </a:cubicBezTo>
                  <a:cubicBezTo>
                    <a:pt x="3157" y="1183"/>
                    <a:pt x="3151" y="1188"/>
                    <a:pt x="3151" y="1195"/>
                  </a:cubicBezTo>
                  <a:cubicBezTo>
                    <a:pt x="3151" y="1202"/>
                    <a:pt x="3157" y="1208"/>
                    <a:pt x="3164" y="1208"/>
                  </a:cubicBezTo>
                  <a:close/>
                  <a:moveTo>
                    <a:pt x="917" y="1222"/>
                  </a:moveTo>
                  <a:cubicBezTo>
                    <a:pt x="910" y="1222"/>
                    <a:pt x="904" y="1228"/>
                    <a:pt x="904" y="1235"/>
                  </a:cubicBezTo>
                  <a:cubicBezTo>
                    <a:pt x="904" y="1242"/>
                    <a:pt x="910" y="1248"/>
                    <a:pt x="917" y="1248"/>
                  </a:cubicBezTo>
                  <a:cubicBezTo>
                    <a:pt x="924" y="1248"/>
                    <a:pt x="930" y="1242"/>
                    <a:pt x="930" y="1235"/>
                  </a:cubicBezTo>
                  <a:cubicBezTo>
                    <a:pt x="930" y="1228"/>
                    <a:pt x="924" y="1222"/>
                    <a:pt x="917" y="1222"/>
                  </a:cubicBezTo>
                  <a:close/>
                  <a:moveTo>
                    <a:pt x="956" y="1222"/>
                  </a:moveTo>
                  <a:cubicBezTo>
                    <a:pt x="949" y="1222"/>
                    <a:pt x="944" y="1228"/>
                    <a:pt x="944" y="1235"/>
                  </a:cubicBezTo>
                  <a:cubicBezTo>
                    <a:pt x="944" y="1242"/>
                    <a:pt x="949" y="1248"/>
                    <a:pt x="956" y="1248"/>
                  </a:cubicBezTo>
                  <a:cubicBezTo>
                    <a:pt x="963" y="1248"/>
                    <a:pt x="969" y="1242"/>
                    <a:pt x="969" y="1235"/>
                  </a:cubicBezTo>
                  <a:cubicBezTo>
                    <a:pt x="969" y="1228"/>
                    <a:pt x="963" y="1222"/>
                    <a:pt x="956" y="1222"/>
                  </a:cubicBezTo>
                  <a:close/>
                  <a:moveTo>
                    <a:pt x="996" y="1222"/>
                  </a:moveTo>
                  <a:cubicBezTo>
                    <a:pt x="989" y="1222"/>
                    <a:pt x="983" y="1228"/>
                    <a:pt x="983" y="1235"/>
                  </a:cubicBezTo>
                  <a:cubicBezTo>
                    <a:pt x="983" y="1242"/>
                    <a:pt x="989" y="1248"/>
                    <a:pt x="996" y="1248"/>
                  </a:cubicBezTo>
                  <a:cubicBezTo>
                    <a:pt x="1003" y="1248"/>
                    <a:pt x="1009" y="1242"/>
                    <a:pt x="1009" y="1235"/>
                  </a:cubicBezTo>
                  <a:cubicBezTo>
                    <a:pt x="1009" y="1228"/>
                    <a:pt x="1003" y="1222"/>
                    <a:pt x="996" y="1222"/>
                  </a:cubicBezTo>
                  <a:close/>
                  <a:moveTo>
                    <a:pt x="1035" y="1222"/>
                  </a:moveTo>
                  <a:cubicBezTo>
                    <a:pt x="1028" y="1222"/>
                    <a:pt x="1023" y="1228"/>
                    <a:pt x="1023" y="1235"/>
                  </a:cubicBezTo>
                  <a:cubicBezTo>
                    <a:pt x="1023" y="1242"/>
                    <a:pt x="1028" y="1248"/>
                    <a:pt x="1035" y="1248"/>
                  </a:cubicBezTo>
                  <a:cubicBezTo>
                    <a:pt x="1042" y="1248"/>
                    <a:pt x="1048" y="1242"/>
                    <a:pt x="1048" y="1235"/>
                  </a:cubicBezTo>
                  <a:cubicBezTo>
                    <a:pt x="1048" y="1228"/>
                    <a:pt x="1042" y="1222"/>
                    <a:pt x="1035" y="1222"/>
                  </a:cubicBezTo>
                  <a:close/>
                  <a:moveTo>
                    <a:pt x="1075" y="1222"/>
                  </a:moveTo>
                  <a:cubicBezTo>
                    <a:pt x="1068" y="1222"/>
                    <a:pt x="1062" y="1228"/>
                    <a:pt x="1062" y="1235"/>
                  </a:cubicBezTo>
                  <a:cubicBezTo>
                    <a:pt x="1062" y="1242"/>
                    <a:pt x="1068" y="1248"/>
                    <a:pt x="1075" y="1248"/>
                  </a:cubicBezTo>
                  <a:cubicBezTo>
                    <a:pt x="1082" y="1248"/>
                    <a:pt x="1087" y="1242"/>
                    <a:pt x="1087" y="1235"/>
                  </a:cubicBezTo>
                  <a:cubicBezTo>
                    <a:pt x="1087" y="1228"/>
                    <a:pt x="1082" y="1222"/>
                    <a:pt x="1075" y="1222"/>
                  </a:cubicBezTo>
                  <a:close/>
                  <a:moveTo>
                    <a:pt x="1114" y="1248"/>
                  </a:moveTo>
                  <a:cubicBezTo>
                    <a:pt x="1121" y="1248"/>
                    <a:pt x="1127" y="1242"/>
                    <a:pt x="1127" y="1235"/>
                  </a:cubicBezTo>
                  <a:cubicBezTo>
                    <a:pt x="1127" y="1228"/>
                    <a:pt x="1121" y="1222"/>
                    <a:pt x="1114" y="1222"/>
                  </a:cubicBezTo>
                  <a:cubicBezTo>
                    <a:pt x="1107" y="1222"/>
                    <a:pt x="1101" y="1228"/>
                    <a:pt x="1101" y="1235"/>
                  </a:cubicBezTo>
                  <a:cubicBezTo>
                    <a:pt x="1101" y="1242"/>
                    <a:pt x="1107" y="1248"/>
                    <a:pt x="1114" y="1248"/>
                  </a:cubicBezTo>
                  <a:close/>
                  <a:moveTo>
                    <a:pt x="1154" y="1248"/>
                  </a:moveTo>
                  <a:cubicBezTo>
                    <a:pt x="1161" y="1248"/>
                    <a:pt x="1166" y="1242"/>
                    <a:pt x="1166" y="1235"/>
                  </a:cubicBezTo>
                  <a:cubicBezTo>
                    <a:pt x="1166" y="1228"/>
                    <a:pt x="1161" y="1222"/>
                    <a:pt x="1154" y="1222"/>
                  </a:cubicBezTo>
                  <a:cubicBezTo>
                    <a:pt x="1146" y="1222"/>
                    <a:pt x="1141" y="1228"/>
                    <a:pt x="1141" y="1235"/>
                  </a:cubicBezTo>
                  <a:cubicBezTo>
                    <a:pt x="1141" y="1242"/>
                    <a:pt x="1146" y="1248"/>
                    <a:pt x="1154" y="1248"/>
                  </a:cubicBezTo>
                  <a:close/>
                  <a:moveTo>
                    <a:pt x="1193" y="1222"/>
                  </a:moveTo>
                  <a:cubicBezTo>
                    <a:pt x="1186" y="1222"/>
                    <a:pt x="1180" y="1228"/>
                    <a:pt x="1180" y="1235"/>
                  </a:cubicBezTo>
                  <a:cubicBezTo>
                    <a:pt x="1180" y="1242"/>
                    <a:pt x="1186" y="1248"/>
                    <a:pt x="1193" y="1248"/>
                  </a:cubicBezTo>
                  <a:cubicBezTo>
                    <a:pt x="1200" y="1248"/>
                    <a:pt x="1206" y="1242"/>
                    <a:pt x="1206" y="1235"/>
                  </a:cubicBezTo>
                  <a:cubicBezTo>
                    <a:pt x="1206" y="1228"/>
                    <a:pt x="1200" y="1222"/>
                    <a:pt x="1193" y="1222"/>
                  </a:cubicBezTo>
                  <a:close/>
                  <a:moveTo>
                    <a:pt x="1232" y="1248"/>
                  </a:moveTo>
                  <a:cubicBezTo>
                    <a:pt x="1239" y="1248"/>
                    <a:pt x="1245" y="1242"/>
                    <a:pt x="1245" y="1235"/>
                  </a:cubicBezTo>
                  <a:cubicBezTo>
                    <a:pt x="1245" y="1228"/>
                    <a:pt x="1239" y="1222"/>
                    <a:pt x="1232" y="1222"/>
                  </a:cubicBezTo>
                  <a:cubicBezTo>
                    <a:pt x="1225" y="1222"/>
                    <a:pt x="1220" y="1228"/>
                    <a:pt x="1220" y="1235"/>
                  </a:cubicBezTo>
                  <a:cubicBezTo>
                    <a:pt x="1220" y="1242"/>
                    <a:pt x="1225" y="1248"/>
                    <a:pt x="1232" y="1248"/>
                  </a:cubicBezTo>
                  <a:close/>
                  <a:moveTo>
                    <a:pt x="1272" y="1222"/>
                  </a:moveTo>
                  <a:cubicBezTo>
                    <a:pt x="1265" y="1222"/>
                    <a:pt x="1259" y="1228"/>
                    <a:pt x="1259" y="1235"/>
                  </a:cubicBezTo>
                  <a:cubicBezTo>
                    <a:pt x="1259" y="1242"/>
                    <a:pt x="1265" y="1248"/>
                    <a:pt x="1272" y="1248"/>
                  </a:cubicBezTo>
                  <a:cubicBezTo>
                    <a:pt x="1279" y="1248"/>
                    <a:pt x="1285" y="1242"/>
                    <a:pt x="1285" y="1235"/>
                  </a:cubicBezTo>
                  <a:cubicBezTo>
                    <a:pt x="1285" y="1228"/>
                    <a:pt x="1279" y="1222"/>
                    <a:pt x="1272" y="1222"/>
                  </a:cubicBezTo>
                  <a:close/>
                  <a:moveTo>
                    <a:pt x="1311" y="1222"/>
                  </a:moveTo>
                  <a:cubicBezTo>
                    <a:pt x="1304" y="1222"/>
                    <a:pt x="1298" y="1228"/>
                    <a:pt x="1298" y="1235"/>
                  </a:cubicBezTo>
                  <a:cubicBezTo>
                    <a:pt x="1298" y="1242"/>
                    <a:pt x="1304" y="1248"/>
                    <a:pt x="1311" y="1248"/>
                  </a:cubicBezTo>
                  <a:cubicBezTo>
                    <a:pt x="1318" y="1248"/>
                    <a:pt x="1324" y="1242"/>
                    <a:pt x="1324" y="1235"/>
                  </a:cubicBezTo>
                  <a:cubicBezTo>
                    <a:pt x="1324" y="1228"/>
                    <a:pt x="1318" y="1222"/>
                    <a:pt x="1311" y="1222"/>
                  </a:cubicBezTo>
                  <a:close/>
                  <a:moveTo>
                    <a:pt x="1863" y="1248"/>
                  </a:moveTo>
                  <a:cubicBezTo>
                    <a:pt x="1870" y="1248"/>
                    <a:pt x="1876" y="1242"/>
                    <a:pt x="1876" y="1235"/>
                  </a:cubicBezTo>
                  <a:cubicBezTo>
                    <a:pt x="1876" y="1228"/>
                    <a:pt x="1870" y="1222"/>
                    <a:pt x="1863" y="1222"/>
                  </a:cubicBezTo>
                  <a:cubicBezTo>
                    <a:pt x="1856" y="1222"/>
                    <a:pt x="1850" y="1228"/>
                    <a:pt x="1850" y="1235"/>
                  </a:cubicBezTo>
                  <a:cubicBezTo>
                    <a:pt x="1850" y="1242"/>
                    <a:pt x="1856" y="1248"/>
                    <a:pt x="1863" y="1248"/>
                  </a:cubicBezTo>
                  <a:close/>
                  <a:moveTo>
                    <a:pt x="1903" y="1222"/>
                  </a:moveTo>
                  <a:cubicBezTo>
                    <a:pt x="1896" y="1222"/>
                    <a:pt x="1890" y="1228"/>
                    <a:pt x="1890" y="1235"/>
                  </a:cubicBezTo>
                  <a:cubicBezTo>
                    <a:pt x="1890" y="1242"/>
                    <a:pt x="1896" y="1248"/>
                    <a:pt x="1903" y="1248"/>
                  </a:cubicBezTo>
                  <a:cubicBezTo>
                    <a:pt x="1910" y="1248"/>
                    <a:pt x="1915" y="1242"/>
                    <a:pt x="1915" y="1235"/>
                  </a:cubicBezTo>
                  <a:cubicBezTo>
                    <a:pt x="1915" y="1228"/>
                    <a:pt x="1910" y="1222"/>
                    <a:pt x="1903" y="1222"/>
                  </a:cubicBezTo>
                  <a:close/>
                  <a:moveTo>
                    <a:pt x="1942" y="1222"/>
                  </a:moveTo>
                  <a:cubicBezTo>
                    <a:pt x="1935" y="1222"/>
                    <a:pt x="1929" y="1228"/>
                    <a:pt x="1929" y="1235"/>
                  </a:cubicBezTo>
                  <a:cubicBezTo>
                    <a:pt x="1929" y="1242"/>
                    <a:pt x="1935" y="1248"/>
                    <a:pt x="1942" y="1248"/>
                  </a:cubicBezTo>
                  <a:cubicBezTo>
                    <a:pt x="1949" y="1248"/>
                    <a:pt x="1955" y="1242"/>
                    <a:pt x="1955" y="1235"/>
                  </a:cubicBezTo>
                  <a:cubicBezTo>
                    <a:pt x="1955" y="1228"/>
                    <a:pt x="1949" y="1222"/>
                    <a:pt x="1942" y="1222"/>
                  </a:cubicBezTo>
                  <a:close/>
                  <a:moveTo>
                    <a:pt x="1981" y="1222"/>
                  </a:moveTo>
                  <a:cubicBezTo>
                    <a:pt x="1974" y="1222"/>
                    <a:pt x="1969" y="1228"/>
                    <a:pt x="1969" y="1235"/>
                  </a:cubicBezTo>
                  <a:cubicBezTo>
                    <a:pt x="1969" y="1242"/>
                    <a:pt x="1974" y="1248"/>
                    <a:pt x="1981" y="1248"/>
                  </a:cubicBezTo>
                  <a:cubicBezTo>
                    <a:pt x="1988" y="1248"/>
                    <a:pt x="1994" y="1242"/>
                    <a:pt x="1994" y="1235"/>
                  </a:cubicBezTo>
                  <a:cubicBezTo>
                    <a:pt x="1994" y="1228"/>
                    <a:pt x="1988" y="1222"/>
                    <a:pt x="1981" y="1222"/>
                  </a:cubicBezTo>
                  <a:close/>
                  <a:moveTo>
                    <a:pt x="2021" y="1222"/>
                  </a:moveTo>
                  <a:cubicBezTo>
                    <a:pt x="2014" y="1222"/>
                    <a:pt x="2008" y="1228"/>
                    <a:pt x="2008" y="1235"/>
                  </a:cubicBezTo>
                  <a:cubicBezTo>
                    <a:pt x="2008" y="1242"/>
                    <a:pt x="2014" y="1248"/>
                    <a:pt x="2021" y="1248"/>
                  </a:cubicBezTo>
                  <a:cubicBezTo>
                    <a:pt x="2028" y="1248"/>
                    <a:pt x="2034" y="1242"/>
                    <a:pt x="2034" y="1235"/>
                  </a:cubicBezTo>
                  <a:cubicBezTo>
                    <a:pt x="2034" y="1228"/>
                    <a:pt x="2028" y="1222"/>
                    <a:pt x="2021" y="1222"/>
                  </a:cubicBezTo>
                  <a:close/>
                  <a:moveTo>
                    <a:pt x="2060" y="1222"/>
                  </a:moveTo>
                  <a:cubicBezTo>
                    <a:pt x="2053" y="1222"/>
                    <a:pt x="2048" y="1228"/>
                    <a:pt x="2048" y="1235"/>
                  </a:cubicBezTo>
                  <a:cubicBezTo>
                    <a:pt x="2048" y="1242"/>
                    <a:pt x="2053" y="1248"/>
                    <a:pt x="2060" y="1248"/>
                  </a:cubicBezTo>
                  <a:cubicBezTo>
                    <a:pt x="2067" y="1248"/>
                    <a:pt x="2073" y="1242"/>
                    <a:pt x="2073" y="1235"/>
                  </a:cubicBezTo>
                  <a:cubicBezTo>
                    <a:pt x="2073" y="1228"/>
                    <a:pt x="2067" y="1222"/>
                    <a:pt x="2060" y="1222"/>
                  </a:cubicBezTo>
                  <a:close/>
                  <a:moveTo>
                    <a:pt x="2100" y="1222"/>
                  </a:moveTo>
                  <a:cubicBezTo>
                    <a:pt x="2093" y="1222"/>
                    <a:pt x="2087" y="1228"/>
                    <a:pt x="2087" y="1235"/>
                  </a:cubicBezTo>
                  <a:cubicBezTo>
                    <a:pt x="2087" y="1242"/>
                    <a:pt x="2093" y="1248"/>
                    <a:pt x="2100" y="1248"/>
                  </a:cubicBezTo>
                  <a:cubicBezTo>
                    <a:pt x="2107" y="1248"/>
                    <a:pt x="2112" y="1242"/>
                    <a:pt x="2112" y="1235"/>
                  </a:cubicBezTo>
                  <a:cubicBezTo>
                    <a:pt x="2112" y="1228"/>
                    <a:pt x="2107" y="1222"/>
                    <a:pt x="2100" y="1222"/>
                  </a:cubicBezTo>
                  <a:close/>
                  <a:moveTo>
                    <a:pt x="956" y="1287"/>
                  </a:moveTo>
                  <a:cubicBezTo>
                    <a:pt x="963" y="1287"/>
                    <a:pt x="969" y="1281"/>
                    <a:pt x="969" y="1274"/>
                  </a:cubicBezTo>
                  <a:cubicBezTo>
                    <a:pt x="969" y="1267"/>
                    <a:pt x="963" y="1261"/>
                    <a:pt x="956" y="1261"/>
                  </a:cubicBezTo>
                  <a:cubicBezTo>
                    <a:pt x="949" y="1261"/>
                    <a:pt x="944" y="1267"/>
                    <a:pt x="944" y="1274"/>
                  </a:cubicBezTo>
                  <a:cubicBezTo>
                    <a:pt x="944" y="1281"/>
                    <a:pt x="949" y="1287"/>
                    <a:pt x="956" y="1287"/>
                  </a:cubicBezTo>
                  <a:close/>
                  <a:moveTo>
                    <a:pt x="996" y="1261"/>
                  </a:moveTo>
                  <a:cubicBezTo>
                    <a:pt x="989" y="1261"/>
                    <a:pt x="983" y="1267"/>
                    <a:pt x="983" y="1274"/>
                  </a:cubicBezTo>
                  <a:cubicBezTo>
                    <a:pt x="983" y="1281"/>
                    <a:pt x="989" y="1287"/>
                    <a:pt x="996" y="1287"/>
                  </a:cubicBezTo>
                  <a:cubicBezTo>
                    <a:pt x="1003" y="1287"/>
                    <a:pt x="1009" y="1281"/>
                    <a:pt x="1009" y="1274"/>
                  </a:cubicBezTo>
                  <a:cubicBezTo>
                    <a:pt x="1009" y="1267"/>
                    <a:pt x="1003" y="1261"/>
                    <a:pt x="996" y="1261"/>
                  </a:cubicBezTo>
                  <a:close/>
                  <a:moveTo>
                    <a:pt x="1035" y="1261"/>
                  </a:moveTo>
                  <a:cubicBezTo>
                    <a:pt x="1028" y="1261"/>
                    <a:pt x="1023" y="1267"/>
                    <a:pt x="1023" y="1274"/>
                  </a:cubicBezTo>
                  <a:cubicBezTo>
                    <a:pt x="1023" y="1281"/>
                    <a:pt x="1028" y="1287"/>
                    <a:pt x="1035" y="1287"/>
                  </a:cubicBezTo>
                  <a:cubicBezTo>
                    <a:pt x="1042" y="1287"/>
                    <a:pt x="1048" y="1281"/>
                    <a:pt x="1048" y="1274"/>
                  </a:cubicBezTo>
                  <a:cubicBezTo>
                    <a:pt x="1048" y="1267"/>
                    <a:pt x="1042" y="1261"/>
                    <a:pt x="1035" y="1261"/>
                  </a:cubicBezTo>
                  <a:close/>
                  <a:moveTo>
                    <a:pt x="1075" y="1261"/>
                  </a:moveTo>
                  <a:cubicBezTo>
                    <a:pt x="1068" y="1261"/>
                    <a:pt x="1062" y="1267"/>
                    <a:pt x="1062" y="1274"/>
                  </a:cubicBezTo>
                  <a:cubicBezTo>
                    <a:pt x="1062" y="1281"/>
                    <a:pt x="1068" y="1287"/>
                    <a:pt x="1075" y="1287"/>
                  </a:cubicBezTo>
                  <a:cubicBezTo>
                    <a:pt x="1082" y="1287"/>
                    <a:pt x="1087" y="1281"/>
                    <a:pt x="1087" y="1274"/>
                  </a:cubicBezTo>
                  <a:cubicBezTo>
                    <a:pt x="1087" y="1267"/>
                    <a:pt x="1082" y="1261"/>
                    <a:pt x="1075" y="1261"/>
                  </a:cubicBezTo>
                  <a:close/>
                  <a:moveTo>
                    <a:pt x="1114" y="1261"/>
                  </a:moveTo>
                  <a:cubicBezTo>
                    <a:pt x="1107" y="1261"/>
                    <a:pt x="1101" y="1267"/>
                    <a:pt x="1101" y="1274"/>
                  </a:cubicBezTo>
                  <a:cubicBezTo>
                    <a:pt x="1101" y="1281"/>
                    <a:pt x="1107" y="1287"/>
                    <a:pt x="1114" y="1287"/>
                  </a:cubicBezTo>
                  <a:cubicBezTo>
                    <a:pt x="1121" y="1287"/>
                    <a:pt x="1127" y="1281"/>
                    <a:pt x="1127" y="1274"/>
                  </a:cubicBezTo>
                  <a:cubicBezTo>
                    <a:pt x="1127" y="1267"/>
                    <a:pt x="1121" y="1261"/>
                    <a:pt x="1114" y="1261"/>
                  </a:cubicBezTo>
                  <a:close/>
                  <a:moveTo>
                    <a:pt x="1141" y="1274"/>
                  </a:moveTo>
                  <a:cubicBezTo>
                    <a:pt x="1141" y="1281"/>
                    <a:pt x="1146" y="1287"/>
                    <a:pt x="1154" y="1287"/>
                  </a:cubicBezTo>
                  <a:cubicBezTo>
                    <a:pt x="1161" y="1287"/>
                    <a:pt x="1166" y="1281"/>
                    <a:pt x="1166" y="1274"/>
                  </a:cubicBezTo>
                  <a:cubicBezTo>
                    <a:pt x="1166" y="1267"/>
                    <a:pt x="1161" y="1261"/>
                    <a:pt x="1154" y="1261"/>
                  </a:cubicBezTo>
                  <a:cubicBezTo>
                    <a:pt x="1146" y="1261"/>
                    <a:pt x="1141" y="1267"/>
                    <a:pt x="1141" y="1274"/>
                  </a:cubicBezTo>
                  <a:close/>
                  <a:moveTo>
                    <a:pt x="1180" y="1274"/>
                  </a:moveTo>
                  <a:cubicBezTo>
                    <a:pt x="1180" y="1281"/>
                    <a:pt x="1186" y="1287"/>
                    <a:pt x="1193" y="1287"/>
                  </a:cubicBezTo>
                  <a:cubicBezTo>
                    <a:pt x="1200" y="1287"/>
                    <a:pt x="1206" y="1281"/>
                    <a:pt x="1206" y="1274"/>
                  </a:cubicBezTo>
                  <a:cubicBezTo>
                    <a:pt x="1206" y="1267"/>
                    <a:pt x="1200" y="1261"/>
                    <a:pt x="1193" y="1261"/>
                  </a:cubicBezTo>
                  <a:cubicBezTo>
                    <a:pt x="1186" y="1261"/>
                    <a:pt x="1180" y="1267"/>
                    <a:pt x="1180" y="1274"/>
                  </a:cubicBezTo>
                  <a:close/>
                  <a:moveTo>
                    <a:pt x="1232" y="1287"/>
                  </a:moveTo>
                  <a:cubicBezTo>
                    <a:pt x="1239" y="1287"/>
                    <a:pt x="1245" y="1281"/>
                    <a:pt x="1245" y="1274"/>
                  </a:cubicBezTo>
                  <a:cubicBezTo>
                    <a:pt x="1245" y="1267"/>
                    <a:pt x="1239" y="1261"/>
                    <a:pt x="1232" y="1261"/>
                  </a:cubicBezTo>
                  <a:cubicBezTo>
                    <a:pt x="1225" y="1261"/>
                    <a:pt x="1220" y="1267"/>
                    <a:pt x="1220" y="1274"/>
                  </a:cubicBezTo>
                  <a:cubicBezTo>
                    <a:pt x="1220" y="1281"/>
                    <a:pt x="1225" y="1287"/>
                    <a:pt x="1232" y="1287"/>
                  </a:cubicBezTo>
                  <a:close/>
                  <a:moveTo>
                    <a:pt x="1272" y="1261"/>
                  </a:moveTo>
                  <a:cubicBezTo>
                    <a:pt x="1265" y="1261"/>
                    <a:pt x="1259" y="1267"/>
                    <a:pt x="1259" y="1274"/>
                  </a:cubicBezTo>
                  <a:cubicBezTo>
                    <a:pt x="1259" y="1281"/>
                    <a:pt x="1265" y="1287"/>
                    <a:pt x="1272" y="1287"/>
                  </a:cubicBezTo>
                  <a:cubicBezTo>
                    <a:pt x="1279" y="1287"/>
                    <a:pt x="1285" y="1281"/>
                    <a:pt x="1285" y="1274"/>
                  </a:cubicBezTo>
                  <a:cubicBezTo>
                    <a:pt x="1285" y="1267"/>
                    <a:pt x="1279" y="1261"/>
                    <a:pt x="1272" y="1261"/>
                  </a:cubicBezTo>
                  <a:close/>
                  <a:moveTo>
                    <a:pt x="1824" y="1261"/>
                  </a:moveTo>
                  <a:cubicBezTo>
                    <a:pt x="1817" y="1261"/>
                    <a:pt x="1811" y="1267"/>
                    <a:pt x="1811" y="1274"/>
                  </a:cubicBezTo>
                  <a:cubicBezTo>
                    <a:pt x="1811" y="1281"/>
                    <a:pt x="1817" y="1287"/>
                    <a:pt x="1824" y="1287"/>
                  </a:cubicBezTo>
                  <a:cubicBezTo>
                    <a:pt x="1831" y="1287"/>
                    <a:pt x="1837" y="1281"/>
                    <a:pt x="1837" y="1274"/>
                  </a:cubicBezTo>
                  <a:cubicBezTo>
                    <a:pt x="1837" y="1267"/>
                    <a:pt x="1831" y="1261"/>
                    <a:pt x="1824" y="1261"/>
                  </a:cubicBezTo>
                  <a:close/>
                  <a:moveTo>
                    <a:pt x="1863" y="1287"/>
                  </a:moveTo>
                  <a:cubicBezTo>
                    <a:pt x="1870" y="1287"/>
                    <a:pt x="1876" y="1281"/>
                    <a:pt x="1876" y="1274"/>
                  </a:cubicBezTo>
                  <a:cubicBezTo>
                    <a:pt x="1876" y="1267"/>
                    <a:pt x="1870" y="1261"/>
                    <a:pt x="1863" y="1261"/>
                  </a:cubicBezTo>
                  <a:cubicBezTo>
                    <a:pt x="1856" y="1261"/>
                    <a:pt x="1850" y="1267"/>
                    <a:pt x="1850" y="1274"/>
                  </a:cubicBezTo>
                  <a:cubicBezTo>
                    <a:pt x="1850" y="1281"/>
                    <a:pt x="1856" y="1287"/>
                    <a:pt x="1863" y="1287"/>
                  </a:cubicBezTo>
                  <a:close/>
                  <a:moveTo>
                    <a:pt x="1903" y="1261"/>
                  </a:moveTo>
                  <a:cubicBezTo>
                    <a:pt x="1896" y="1261"/>
                    <a:pt x="1890" y="1267"/>
                    <a:pt x="1890" y="1274"/>
                  </a:cubicBezTo>
                  <a:cubicBezTo>
                    <a:pt x="1890" y="1281"/>
                    <a:pt x="1896" y="1287"/>
                    <a:pt x="1903" y="1287"/>
                  </a:cubicBezTo>
                  <a:cubicBezTo>
                    <a:pt x="1910" y="1287"/>
                    <a:pt x="1915" y="1281"/>
                    <a:pt x="1915" y="1274"/>
                  </a:cubicBezTo>
                  <a:cubicBezTo>
                    <a:pt x="1915" y="1267"/>
                    <a:pt x="1910" y="1261"/>
                    <a:pt x="1903" y="1261"/>
                  </a:cubicBezTo>
                  <a:close/>
                  <a:moveTo>
                    <a:pt x="1942" y="1261"/>
                  </a:moveTo>
                  <a:cubicBezTo>
                    <a:pt x="1935" y="1261"/>
                    <a:pt x="1929" y="1267"/>
                    <a:pt x="1929" y="1274"/>
                  </a:cubicBezTo>
                  <a:cubicBezTo>
                    <a:pt x="1929" y="1281"/>
                    <a:pt x="1935" y="1287"/>
                    <a:pt x="1942" y="1287"/>
                  </a:cubicBezTo>
                  <a:cubicBezTo>
                    <a:pt x="1949" y="1287"/>
                    <a:pt x="1955" y="1281"/>
                    <a:pt x="1955" y="1274"/>
                  </a:cubicBezTo>
                  <a:cubicBezTo>
                    <a:pt x="1955" y="1267"/>
                    <a:pt x="1949" y="1261"/>
                    <a:pt x="1942" y="1261"/>
                  </a:cubicBezTo>
                  <a:close/>
                  <a:moveTo>
                    <a:pt x="1981" y="1261"/>
                  </a:moveTo>
                  <a:cubicBezTo>
                    <a:pt x="1974" y="1261"/>
                    <a:pt x="1969" y="1267"/>
                    <a:pt x="1969" y="1274"/>
                  </a:cubicBezTo>
                  <a:cubicBezTo>
                    <a:pt x="1969" y="1281"/>
                    <a:pt x="1974" y="1287"/>
                    <a:pt x="1981" y="1287"/>
                  </a:cubicBezTo>
                  <a:cubicBezTo>
                    <a:pt x="1988" y="1287"/>
                    <a:pt x="1994" y="1281"/>
                    <a:pt x="1994" y="1274"/>
                  </a:cubicBezTo>
                  <a:cubicBezTo>
                    <a:pt x="1994" y="1267"/>
                    <a:pt x="1988" y="1261"/>
                    <a:pt x="1981" y="1261"/>
                  </a:cubicBezTo>
                  <a:close/>
                  <a:moveTo>
                    <a:pt x="2021" y="1261"/>
                  </a:moveTo>
                  <a:cubicBezTo>
                    <a:pt x="2014" y="1261"/>
                    <a:pt x="2008" y="1267"/>
                    <a:pt x="2008" y="1274"/>
                  </a:cubicBezTo>
                  <a:cubicBezTo>
                    <a:pt x="2008" y="1281"/>
                    <a:pt x="2014" y="1287"/>
                    <a:pt x="2021" y="1287"/>
                  </a:cubicBezTo>
                  <a:cubicBezTo>
                    <a:pt x="2028" y="1287"/>
                    <a:pt x="2034" y="1281"/>
                    <a:pt x="2034" y="1274"/>
                  </a:cubicBezTo>
                  <a:cubicBezTo>
                    <a:pt x="2034" y="1267"/>
                    <a:pt x="2028" y="1261"/>
                    <a:pt x="2021" y="1261"/>
                  </a:cubicBezTo>
                  <a:close/>
                  <a:moveTo>
                    <a:pt x="2060" y="1287"/>
                  </a:moveTo>
                  <a:cubicBezTo>
                    <a:pt x="2067" y="1287"/>
                    <a:pt x="2073" y="1281"/>
                    <a:pt x="2073" y="1274"/>
                  </a:cubicBezTo>
                  <a:cubicBezTo>
                    <a:pt x="2073" y="1267"/>
                    <a:pt x="2067" y="1262"/>
                    <a:pt x="2060" y="1262"/>
                  </a:cubicBezTo>
                  <a:cubicBezTo>
                    <a:pt x="2053" y="1262"/>
                    <a:pt x="2048" y="1267"/>
                    <a:pt x="2048" y="1274"/>
                  </a:cubicBezTo>
                  <a:cubicBezTo>
                    <a:pt x="2048" y="1281"/>
                    <a:pt x="2053" y="1287"/>
                    <a:pt x="2060" y="1287"/>
                  </a:cubicBezTo>
                  <a:close/>
                  <a:moveTo>
                    <a:pt x="2100" y="1261"/>
                  </a:moveTo>
                  <a:cubicBezTo>
                    <a:pt x="2093" y="1261"/>
                    <a:pt x="2087" y="1267"/>
                    <a:pt x="2087" y="1274"/>
                  </a:cubicBezTo>
                  <a:cubicBezTo>
                    <a:pt x="2087" y="1281"/>
                    <a:pt x="2093" y="1287"/>
                    <a:pt x="2100" y="1287"/>
                  </a:cubicBezTo>
                  <a:cubicBezTo>
                    <a:pt x="2107" y="1287"/>
                    <a:pt x="2112" y="1281"/>
                    <a:pt x="2112" y="1274"/>
                  </a:cubicBezTo>
                  <a:cubicBezTo>
                    <a:pt x="2112" y="1267"/>
                    <a:pt x="2107" y="1261"/>
                    <a:pt x="2100" y="1261"/>
                  </a:cubicBezTo>
                  <a:close/>
                  <a:moveTo>
                    <a:pt x="3046" y="1287"/>
                  </a:moveTo>
                  <a:cubicBezTo>
                    <a:pt x="3053" y="1287"/>
                    <a:pt x="3059" y="1281"/>
                    <a:pt x="3059" y="1274"/>
                  </a:cubicBezTo>
                  <a:cubicBezTo>
                    <a:pt x="3059" y="1267"/>
                    <a:pt x="3053" y="1261"/>
                    <a:pt x="3046" y="1261"/>
                  </a:cubicBezTo>
                  <a:cubicBezTo>
                    <a:pt x="3039" y="1261"/>
                    <a:pt x="3033" y="1267"/>
                    <a:pt x="3033" y="1274"/>
                  </a:cubicBezTo>
                  <a:cubicBezTo>
                    <a:pt x="3033" y="1281"/>
                    <a:pt x="3039" y="1287"/>
                    <a:pt x="3046" y="1287"/>
                  </a:cubicBezTo>
                  <a:close/>
                  <a:moveTo>
                    <a:pt x="996" y="1326"/>
                  </a:moveTo>
                  <a:cubicBezTo>
                    <a:pt x="1003" y="1326"/>
                    <a:pt x="1009" y="1321"/>
                    <a:pt x="1009" y="1314"/>
                  </a:cubicBezTo>
                  <a:cubicBezTo>
                    <a:pt x="1009" y="1307"/>
                    <a:pt x="1003" y="1301"/>
                    <a:pt x="996" y="1301"/>
                  </a:cubicBezTo>
                  <a:cubicBezTo>
                    <a:pt x="989" y="1301"/>
                    <a:pt x="983" y="1307"/>
                    <a:pt x="983" y="1314"/>
                  </a:cubicBezTo>
                  <a:cubicBezTo>
                    <a:pt x="983" y="1321"/>
                    <a:pt x="989" y="1326"/>
                    <a:pt x="996" y="1326"/>
                  </a:cubicBezTo>
                  <a:close/>
                  <a:moveTo>
                    <a:pt x="1035" y="1326"/>
                  </a:moveTo>
                  <a:cubicBezTo>
                    <a:pt x="1042" y="1326"/>
                    <a:pt x="1048" y="1321"/>
                    <a:pt x="1048" y="1314"/>
                  </a:cubicBezTo>
                  <a:cubicBezTo>
                    <a:pt x="1048" y="1307"/>
                    <a:pt x="1042" y="1301"/>
                    <a:pt x="1035" y="1301"/>
                  </a:cubicBezTo>
                  <a:cubicBezTo>
                    <a:pt x="1028" y="1301"/>
                    <a:pt x="1023" y="1307"/>
                    <a:pt x="1023" y="1314"/>
                  </a:cubicBezTo>
                  <a:cubicBezTo>
                    <a:pt x="1023" y="1321"/>
                    <a:pt x="1028" y="1326"/>
                    <a:pt x="1035" y="1326"/>
                  </a:cubicBezTo>
                  <a:close/>
                  <a:moveTo>
                    <a:pt x="1075" y="1326"/>
                  </a:moveTo>
                  <a:cubicBezTo>
                    <a:pt x="1082" y="1326"/>
                    <a:pt x="1087" y="1321"/>
                    <a:pt x="1087" y="1314"/>
                  </a:cubicBezTo>
                  <a:cubicBezTo>
                    <a:pt x="1087" y="1307"/>
                    <a:pt x="1082" y="1301"/>
                    <a:pt x="1075" y="1301"/>
                  </a:cubicBezTo>
                  <a:cubicBezTo>
                    <a:pt x="1068" y="1301"/>
                    <a:pt x="1062" y="1307"/>
                    <a:pt x="1062" y="1314"/>
                  </a:cubicBezTo>
                  <a:cubicBezTo>
                    <a:pt x="1062" y="1321"/>
                    <a:pt x="1068" y="1326"/>
                    <a:pt x="1075" y="1326"/>
                  </a:cubicBezTo>
                  <a:close/>
                  <a:moveTo>
                    <a:pt x="1114" y="1326"/>
                  </a:moveTo>
                  <a:cubicBezTo>
                    <a:pt x="1121" y="1326"/>
                    <a:pt x="1127" y="1321"/>
                    <a:pt x="1127" y="1314"/>
                  </a:cubicBezTo>
                  <a:cubicBezTo>
                    <a:pt x="1127" y="1307"/>
                    <a:pt x="1121" y="1301"/>
                    <a:pt x="1114" y="1301"/>
                  </a:cubicBezTo>
                  <a:cubicBezTo>
                    <a:pt x="1107" y="1301"/>
                    <a:pt x="1101" y="1307"/>
                    <a:pt x="1101" y="1314"/>
                  </a:cubicBezTo>
                  <a:cubicBezTo>
                    <a:pt x="1101" y="1321"/>
                    <a:pt x="1107" y="1326"/>
                    <a:pt x="1114" y="1326"/>
                  </a:cubicBezTo>
                  <a:close/>
                  <a:moveTo>
                    <a:pt x="1154" y="1326"/>
                  </a:moveTo>
                  <a:cubicBezTo>
                    <a:pt x="1161" y="1326"/>
                    <a:pt x="1166" y="1321"/>
                    <a:pt x="1166" y="1314"/>
                  </a:cubicBezTo>
                  <a:cubicBezTo>
                    <a:pt x="1166" y="1307"/>
                    <a:pt x="1161" y="1301"/>
                    <a:pt x="1154" y="1301"/>
                  </a:cubicBezTo>
                  <a:cubicBezTo>
                    <a:pt x="1146" y="1301"/>
                    <a:pt x="1141" y="1307"/>
                    <a:pt x="1141" y="1314"/>
                  </a:cubicBezTo>
                  <a:cubicBezTo>
                    <a:pt x="1141" y="1321"/>
                    <a:pt x="1146" y="1326"/>
                    <a:pt x="1154" y="1326"/>
                  </a:cubicBezTo>
                  <a:close/>
                  <a:moveTo>
                    <a:pt x="1193" y="1326"/>
                  </a:moveTo>
                  <a:cubicBezTo>
                    <a:pt x="1200" y="1326"/>
                    <a:pt x="1206" y="1321"/>
                    <a:pt x="1206" y="1314"/>
                  </a:cubicBezTo>
                  <a:cubicBezTo>
                    <a:pt x="1206" y="1307"/>
                    <a:pt x="1200" y="1301"/>
                    <a:pt x="1193" y="1301"/>
                  </a:cubicBezTo>
                  <a:cubicBezTo>
                    <a:pt x="1186" y="1301"/>
                    <a:pt x="1180" y="1307"/>
                    <a:pt x="1180" y="1314"/>
                  </a:cubicBezTo>
                  <a:cubicBezTo>
                    <a:pt x="1180" y="1321"/>
                    <a:pt x="1186" y="1326"/>
                    <a:pt x="1193" y="1326"/>
                  </a:cubicBezTo>
                  <a:close/>
                  <a:moveTo>
                    <a:pt x="1232" y="1326"/>
                  </a:moveTo>
                  <a:cubicBezTo>
                    <a:pt x="1239" y="1326"/>
                    <a:pt x="1245" y="1321"/>
                    <a:pt x="1245" y="1314"/>
                  </a:cubicBezTo>
                  <a:cubicBezTo>
                    <a:pt x="1245" y="1307"/>
                    <a:pt x="1239" y="1301"/>
                    <a:pt x="1232" y="1301"/>
                  </a:cubicBezTo>
                  <a:cubicBezTo>
                    <a:pt x="1225" y="1301"/>
                    <a:pt x="1220" y="1307"/>
                    <a:pt x="1220" y="1314"/>
                  </a:cubicBezTo>
                  <a:cubicBezTo>
                    <a:pt x="1220" y="1321"/>
                    <a:pt x="1225" y="1326"/>
                    <a:pt x="1232" y="1326"/>
                  </a:cubicBezTo>
                  <a:close/>
                  <a:moveTo>
                    <a:pt x="1272" y="1301"/>
                  </a:moveTo>
                  <a:cubicBezTo>
                    <a:pt x="1265" y="1301"/>
                    <a:pt x="1259" y="1307"/>
                    <a:pt x="1259" y="1314"/>
                  </a:cubicBezTo>
                  <a:cubicBezTo>
                    <a:pt x="1259" y="1321"/>
                    <a:pt x="1265" y="1326"/>
                    <a:pt x="1272" y="1326"/>
                  </a:cubicBezTo>
                  <a:cubicBezTo>
                    <a:pt x="1279" y="1326"/>
                    <a:pt x="1285" y="1321"/>
                    <a:pt x="1285" y="1314"/>
                  </a:cubicBezTo>
                  <a:cubicBezTo>
                    <a:pt x="1285" y="1307"/>
                    <a:pt x="1279" y="1301"/>
                    <a:pt x="1272" y="1301"/>
                  </a:cubicBezTo>
                  <a:close/>
                  <a:moveTo>
                    <a:pt x="1824" y="1301"/>
                  </a:moveTo>
                  <a:cubicBezTo>
                    <a:pt x="1817" y="1301"/>
                    <a:pt x="1811" y="1307"/>
                    <a:pt x="1811" y="1314"/>
                  </a:cubicBezTo>
                  <a:cubicBezTo>
                    <a:pt x="1811" y="1321"/>
                    <a:pt x="1817" y="1326"/>
                    <a:pt x="1824" y="1326"/>
                  </a:cubicBezTo>
                  <a:cubicBezTo>
                    <a:pt x="1831" y="1326"/>
                    <a:pt x="1837" y="1321"/>
                    <a:pt x="1837" y="1314"/>
                  </a:cubicBezTo>
                  <a:cubicBezTo>
                    <a:pt x="1837" y="1307"/>
                    <a:pt x="1831" y="1301"/>
                    <a:pt x="1824" y="1301"/>
                  </a:cubicBezTo>
                  <a:close/>
                  <a:moveTo>
                    <a:pt x="1863" y="1326"/>
                  </a:moveTo>
                  <a:cubicBezTo>
                    <a:pt x="1870" y="1326"/>
                    <a:pt x="1876" y="1321"/>
                    <a:pt x="1876" y="1314"/>
                  </a:cubicBezTo>
                  <a:cubicBezTo>
                    <a:pt x="1876" y="1307"/>
                    <a:pt x="1870" y="1301"/>
                    <a:pt x="1863" y="1301"/>
                  </a:cubicBezTo>
                  <a:cubicBezTo>
                    <a:pt x="1856" y="1301"/>
                    <a:pt x="1850" y="1307"/>
                    <a:pt x="1850" y="1314"/>
                  </a:cubicBezTo>
                  <a:cubicBezTo>
                    <a:pt x="1850" y="1321"/>
                    <a:pt x="1856" y="1326"/>
                    <a:pt x="1863" y="1326"/>
                  </a:cubicBezTo>
                  <a:close/>
                  <a:moveTo>
                    <a:pt x="1903" y="1326"/>
                  </a:moveTo>
                  <a:cubicBezTo>
                    <a:pt x="1910" y="1326"/>
                    <a:pt x="1915" y="1321"/>
                    <a:pt x="1915" y="1314"/>
                  </a:cubicBezTo>
                  <a:cubicBezTo>
                    <a:pt x="1915" y="1307"/>
                    <a:pt x="1910" y="1301"/>
                    <a:pt x="1903" y="1301"/>
                  </a:cubicBezTo>
                  <a:cubicBezTo>
                    <a:pt x="1896" y="1301"/>
                    <a:pt x="1890" y="1307"/>
                    <a:pt x="1890" y="1314"/>
                  </a:cubicBezTo>
                  <a:cubicBezTo>
                    <a:pt x="1890" y="1321"/>
                    <a:pt x="1896" y="1326"/>
                    <a:pt x="1903" y="1326"/>
                  </a:cubicBezTo>
                  <a:close/>
                  <a:moveTo>
                    <a:pt x="1942" y="1326"/>
                  </a:moveTo>
                  <a:cubicBezTo>
                    <a:pt x="1949" y="1326"/>
                    <a:pt x="1955" y="1321"/>
                    <a:pt x="1955" y="1314"/>
                  </a:cubicBezTo>
                  <a:cubicBezTo>
                    <a:pt x="1955" y="1307"/>
                    <a:pt x="1949" y="1301"/>
                    <a:pt x="1942" y="1301"/>
                  </a:cubicBezTo>
                  <a:cubicBezTo>
                    <a:pt x="1935" y="1301"/>
                    <a:pt x="1929" y="1307"/>
                    <a:pt x="1929" y="1314"/>
                  </a:cubicBezTo>
                  <a:cubicBezTo>
                    <a:pt x="1929" y="1321"/>
                    <a:pt x="1935" y="1326"/>
                    <a:pt x="1942" y="1326"/>
                  </a:cubicBezTo>
                  <a:close/>
                  <a:moveTo>
                    <a:pt x="1981" y="1301"/>
                  </a:moveTo>
                  <a:cubicBezTo>
                    <a:pt x="1974" y="1301"/>
                    <a:pt x="1969" y="1307"/>
                    <a:pt x="1969" y="1314"/>
                  </a:cubicBezTo>
                  <a:cubicBezTo>
                    <a:pt x="1969" y="1321"/>
                    <a:pt x="1974" y="1326"/>
                    <a:pt x="1981" y="1326"/>
                  </a:cubicBezTo>
                  <a:cubicBezTo>
                    <a:pt x="1988" y="1326"/>
                    <a:pt x="1994" y="1321"/>
                    <a:pt x="1994" y="1314"/>
                  </a:cubicBezTo>
                  <a:cubicBezTo>
                    <a:pt x="1994" y="1307"/>
                    <a:pt x="1988" y="1301"/>
                    <a:pt x="1981" y="1301"/>
                  </a:cubicBezTo>
                  <a:close/>
                  <a:moveTo>
                    <a:pt x="2021" y="1326"/>
                  </a:moveTo>
                  <a:cubicBezTo>
                    <a:pt x="2028" y="1326"/>
                    <a:pt x="2034" y="1321"/>
                    <a:pt x="2034" y="1314"/>
                  </a:cubicBezTo>
                  <a:cubicBezTo>
                    <a:pt x="2034" y="1307"/>
                    <a:pt x="2028" y="1301"/>
                    <a:pt x="2021" y="1301"/>
                  </a:cubicBezTo>
                  <a:cubicBezTo>
                    <a:pt x="2014" y="1301"/>
                    <a:pt x="2008" y="1307"/>
                    <a:pt x="2008" y="1314"/>
                  </a:cubicBezTo>
                  <a:cubicBezTo>
                    <a:pt x="2008" y="1321"/>
                    <a:pt x="2014" y="1326"/>
                    <a:pt x="2021" y="1326"/>
                  </a:cubicBezTo>
                  <a:close/>
                  <a:moveTo>
                    <a:pt x="2060" y="1301"/>
                  </a:moveTo>
                  <a:cubicBezTo>
                    <a:pt x="2053" y="1301"/>
                    <a:pt x="2048" y="1307"/>
                    <a:pt x="2048" y="1314"/>
                  </a:cubicBezTo>
                  <a:cubicBezTo>
                    <a:pt x="2048" y="1321"/>
                    <a:pt x="2053" y="1326"/>
                    <a:pt x="2060" y="1326"/>
                  </a:cubicBezTo>
                  <a:cubicBezTo>
                    <a:pt x="2067" y="1326"/>
                    <a:pt x="2073" y="1321"/>
                    <a:pt x="2073" y="1314"/>
                  </a:cubicBezTo>
                  <a:cubicBezTo>
                    <a:pt x="2073" y="1307"/>
                    <a:pt x="2067" y="1301"/>
                    <a:pt x="2060" y="1301"/>
                  </a:cubicBezTo>
                  <a:close/>
                  <a:moveTo>
                    <a:pt x="2179" y="1301"/>
                  </a:moveTo>
                  <a:cubicBezTo>
                    <a:pt x="2172" y="1301"/>
                    <a:pt x="2166" y="1307"/>
                    <a:pt x="2166" y="1314"/>
                  </a:cubicBezTo>
                  <a:cubicBezTo>
                    <a:pt x="2166" y="1321"/>
                    <a:pt x="2172" y="1326"/>
                    <a:pt x="2179" y="1326"/>
                  </a:cubicBezTo>
                  <a:cubicBezTo>
                    <a:pt x="2186" y="1326"/>
                    <a:pt x="2191" y="1321"/>
                    <a:pt x="2191" y="1314"/>
                  </a:cubicBezTo>
                  <a:cubicBezTo>
                    <a:pt x="2191" y="1307"/>
                    <a:pt x="2186" y="1301"/>
                    <a:pt x="2179" y="1301"/>
                  </a:cubicBezTo>
                  <a:close/>
                  <a:moveTo>
                    <a:pt x="2967" y="1326"/>
                  </a:moveTo>
                  <a:cubicBezTo>
                    <a:pt x="2974" y="1326"/>
                    <a:pt x="2980" y="1321"/>
                    <a:pt x="2980" y="1314"/>
                  </a:cubicBezTo>
                  <a:cubicBezTo>
                    <a:pt x="2980" y="1307"/>
                    <a:pt x="2974" y="1301"/>
                    <a:pt x="2967" y="1301"/>
                  </a:cubicBezTo>
                  <a:cubicBezTo>
                    <a:pt x="2960" y="1301"/>
                    <a:pt x="2954" y="1307"/>
                    <a:pt x="2954" y="1314"/>
                  </a:cubicBezTo>
                  <a:cubicBezTo>
                    <a:pt x="2954" y="1321"/>
                    <a:pt x="2960" y="1326"/>
                    <a:pt x="2967" y="1326"/>
                  </a:cubicBezTo>
                  <a:close/>
                  <a:moveTo>
                    <a:pt x="3006" y="1326"/>
                  </a:moveTo>
                  <a:cubicBezTo>
                    <a:pt x="3014" y="1326"/>
                    <a:pt x="3019" y="1321"/>
                    <a:pt x="3019" y="1314"/>
                  </a:cubicBezTo>
                  <a:cubicBezTo>
                    <a:pt x="3019" y="1307"/>
                    <a:pt x="3014" y="1301"/>
                    <a:pt x="3006" y="1301"/>
                  </a:cubicBezTo>
                  <a:cubicBezTo>
                    <a:pt x="2999" y="1301"/>
                    <a:pt x="2994" y="1307"/>
                    <a:pt x="2994" y="1314"/>
                  </a:cubicBezTo>
                  <a:cubicBezTo>
                    <a:pt x="2994" y="1321"/>
                    <a:pt x="2999" y="1326"/>
                    <a:pt x="3006" y="1326"/>
                  </a:cubicBezTo>
                  <a:close/>
                  <a:moveTo>
                    <a:pt x="3046" y="1326"/>
                  </a:moveTo>
                  <a:cubicBezTo>
                    <a:pt x="3053" y="1326"/>
                    <a:pt x="3059" y="1321"/>
                    <a:pt x="3059" y="1314"/>
                  </a:cubicBezTo>
                  <a:cubicBezTo>
                    <a:pt x="3059" y="1307"/>
                    <a:pt x="3053" y="1301"/>
                    <a:pt x="3046" y="1301"/>
                  </a:cubicBezTo>
                  <a:cubicBezTo>
                    <a:pt x="3039" y="1301"/>
                    <a:pt x="3033" y="1307"/>
                    <a:pt x="3033" y="1314"/>
                  </a:cubicBezTo>
                  <a:cubicBezTo>
                    <a:pt x="3033" y="1321"/>
                    <a:pt x="3039" y="1326"/>
                    <a:pt x="3046" y="1326"/>
                  </a:cubicBezTo>
                  <a:close/>
                  <a:moveTo>
                    <a:pt x="3085" y="1326"/>
                  </a:moveTo>
                  <a:cubicBezTo>
                    <a:pt x="3092" y="1326"/>
                    <a:pt x="3098" y="1321"/>
                    <a:pt x="3098" y="1314"/>
                  </a:cubicBezTo>
                  <a:cubicBezTo>
                    <a:pt x="3098" y="1307"/>
                    <a:pt x="3092" y="1301"/>
                    <a:pt x="3085" y="1301"/>
                  </a:cubicBezTo>
                  <a:cubicBezTo>
                    <a:pt x="3078" y="1301"/>
                    <a:pt x="3073" y="1307"/>
                    <a:pt x="3073" y="1314"/>
                  </a:cubicBezTo>
                  <a:cubicBezTo>
                    <a:pt x="3073" y="1321"/>
                    <a:pt x="3078" y="1326"/>
                    <a:pt x="3085" y="1326"/>
                  </a:cubicBezTo>
                  <a:close/>
                  <a:moveTo>
                    <a:pt x="3125" y="1326"/>
                  </a:moveTo>
                  <a:cubicBezTo>
                    <a:pt x="3132" y="1326"/>
                    <a:pt x="3137" y="1321"/>
                    <a:pt x="3137" y="1314"/>
                  </a:cubicBezTo>
                  <a:cubicBezTo>
                    <a:pt x="3137" y="1307"/>
                    <a:pt x="3132" y="1301"/>
                    <a:pt x="3125" y="1301"/>
                  </a:cubicBezTo>
                  <a:cubicBezTo>
                    <a:pt x="3118" y="1301"/>
                    <a:pt x="3112" y="1307"/>
                    <a:pt x="3112" y="1314"/>
                  </a:cubicBezTo>
                  <a:cubicBezTo>
                    <a:pt x="3112" y="1321"/>
                    <a:pt x="3118" y="1326"/>
                    <a:pt x="3125" y="1326"/>
                  </a:cubicBezTo>
                  <a:close/>
                  <a:moveTo>
                    <a:pt x="3164" y="1326"/>
                  </a:moveTo>
                  <a:cubicBezTo>
                    <a:pt x="3171" y="1326"/>
                    <a:pt x="3177" y="1321"/>
                    <a:pt x="3177" y="1314"/>
                  </a:cubicBezTo>
                  <a:cubicBezTo>
                    <a:pt x="3177" y="1307"/>
                    <a:pt x="3171" y="1301"/>
                    <a:pt x="3164" y="1301"/>
                  </a:cubicBezTo>
                  <a:cubicBezTo>
                    <a:pt x="3157" y="1301"/>
                    <a:pt x="3151" y="1307"/>
                    <a:pt x="3151" y="1314"/>
                  </a:cubicBezTo>
                  <a:cubicBezTo>
                    <a:pt x="3151" y="1321"/>
                    <a:pt x="3157" y="1326"/>
                    <a:pt x="3164" y="1326"/>
                  </a:cubicBezTo>
                  <a:close/>
                  <a:moveTo>
                    <a:pt x="996" y="1366"/>
                  </a:moveTo>
                  <a:cubicBezTo>
                    <a:pt x="1003" y="1366"/>
                    <a:pt x="1009" y="1360"/>
                    <a:pt x="1009" y="1353"/>
                  </a:cubicBezTo>
                  <a:cubicBezTo>
                    <a:pt x="1009" y="1346"/>
                    <a:pt x="1003" y="1340"/>
                    <a:pt x="996" y="1340"/>
                  </a:cubicBezTo>
                  <a:cubicBezTo>
                    <a:pt x="989" y="1340"/>
                    <a:pt x="983" y="1346"/>
                    <a:pt x="983" y="1353"/>
                  </a:cubicBezTo>
                  <a:cubicBezTo>
                    <a:pt x="983" y="1360"/>
                    <a:pt x="989" y="1366"/>
                    <a:pt x="996" y="1366"/>
                  </a:cubicBezTo>
                  <a:close/>
                  <a:moveTo>
                    <a:pt x="1035" y="1366"/>
                  </a:moveTo>
                  <a:cubicBezTo>
                    <a:pt x="1042" y="1366"/>
                    <a:pt x="1048" y="1360"/>
                    <a:pt x="1048" y="1353"/>
                  </a:cubicBezTo>
                  <a:cubicBezTo>
                    <a:pt x="1048" y="1346"/>
                    <a:pt x="1042" y="1340"/>
                    <a:pt x="1035" y="1340"/>
                  </a:cubicBezTo>
                  <a:cubicBezTo>
                    <a:pt x="1028" y="1340"/>
                    <a:pt x="1023" y="1346"/>
                    <a:pt x="1023" y="1353"/>
                  </a:cubicBezTo>
                  <a:cubicBezTo>
                    <a:pt x="1023" y="1360"/>
                    <a:pt x="1028" y="1366"/>
                    <a:pt x="1035" y="1366"/>
                  </a:cubicBezTo>
                  <a:close/>
                  <a:moveTo>
                    <a:pt x="1075" y="1366"/>
                  </a:moveTo>
                  <a:cubicBezTo>
                    <a:pt x="1082" y="1366"/>
                    <a:pt x="1087" y="1360"/>
                    <a:pt x="1087" y="1353"/>
                  </a:cubicBezTo>
                  <a:cubicBezTo>
                    <a:pt x="1087" y="1346"/>
                    <a:pt x="1082" y="1340"/>
                    <a:pt x="1075" y="1340"/>
                  </a:cubicBezTo>
                  <a:cubicBezTo>
                    <a:pt x="1068" y="1340"/>
                    <a:pt x="1062" y="1346"/>
                    <a:pt x="1062" y="1353"/>
                  </a:cubicBezTo>
                  <a:cubicBezTo>
                    <a:pt x="1062" y="1360"/>
                    <a:pt x="1068" y="1366"/>
                    <a:pt x="1075" y="1366"/>
                  </a:cubicBezTo>
                  <a:close/>
                  <a:moveTo>
                    <a:pt x="1114" y="1366"/>
                  </a:moveTo>
                  <a:cubicBezTo>
                    <a:pt x="1121" y="1366"/>
                    <a:pt x="1127" y="1360"/>
                    <a:pt x="1127" y="1353"/>
                  </a:cubicBezTo>
                  <a:cubicBezTo>
                    <a:pt x="1127" y="1346"/>
                    <a:pt x="1121" y="1340"/>
                    <a:pt x="1114" y="1340"/>
                  </a:cubicBezTo>
                  <a:cubicBezTo>
                    <a:pt x="1107" y="1340"/>
                    <a:pt x="1101" y="1346"/>
                    <a:pt x="1101" y="1353"/>
                  </a:cubicBezTo>
                  <a:cubicBezTo>
                    <a:pt x="1101" y="1360"/>
                    <a:pt x="1107" y="1366"/>
                    <a:pt x="1114" y="1366"/>
                  </a:cubicBezTo>
                  <a:close/>
                  <a:moveTo>
                    <a:pt x="1154" y="1366"/>
                  </a:moveTo>
                  <a:cubicBezTo>
                    <a:pt x="1161" y="1366"/>
                    <a:pt x="1166" y="1360"/>
                    <a:pt x="1166" y="1353"/>
                  </a:cubicBezTo>
                  <a:cubicBezTo>
                    <a:pt x="1166" y="1346"/>
                    <a:pt x="1161" y="1340"/>
                    <a:pt x="1154" y="1340"/>
                  </a:cubicBezTo>
                  <a:cubicBezTo>
                    <a:pt x="1146" y="1340"/>
                    <a:pt x="1141" y="1346"/>
                    <a:pt x="1141" y="1353"/>
                  </a:cubicBezTo>
                  <a:cubicBezTo>
                    <a:pt x="1141" y="1360"/>
                    <a:pt x="1146" y="1366"/>
                    <a:pt x="1154" y="1366"/>
                  </a:cubicBezTo>
                  <a:close/>
                  <a:moveTo>
                    <a:pt x="1193" y="1366"/>
                  </a:moveTo>
                  <a:cubicBezTo>
                    <a:pt x="1200" y="1366"/>
                    <a:pt x="1206" y="1360"/>
                    <a:pt x="1206" y="1353"/>
                  </a:cubicBezTo>
                  <a:cubicBezTo>
                    <a:pt x="1206" y="1346"/>
                    <a:pt x="1200" y="1340"/>
                    <a:pt x="1193" y="1340"/>
                  </a:cubicBezTo>
                  <a:cubicBezTo>
                    <a:pt x="1186" y="1340"/>
                    <a:pt x="1180" y="1346"/>
                    <a:pt x="1180" y="1353"/>
                  </a:cubicBezTo>
                  <a:cubicBezTo>
                    <a:pt x="1180" y="1360"/>
                    <a:pt x="1186" y="1366"/>
                    <a:pt x="1193" y="1366"/>
                  </a:cubicBezTo>
                  <a:close/>
                  <a:moveTo>
                    <a:pt x="1232" y="1340"/>
                  </a:moveTo>
                  <a:cubicBezTo>
                    <a:pt x="1225" y="1340"/>
                    <a:pt x="1220" y="1346"/>
                    <a:pt x="1220" y="1353"/>
                  </a:cubicBezTo>
                  <a:cubicBezTo>
                    <a:pt x="1220" y="1360"/>
                    <a:pt x="1225" y="1366"/>
                    <a:pt x="1232" y="1366"/>
                  </a:cubicBezTo>
                  <a:cubicBezTo>
                    <a:pt x="1239" y="1366"/>
                    <a:pt x="1245" y="1360"/>
                    <a:pt x="1245" y="1353"/>
                  </a:cubicBezTo>
                  <a:cubicBezTo>
                    <a:pt x="1245" y="1346"/>
                    <a:pt x="1239" y="1340"/>
                    <a:pt x="1232" y="1340"/>
                  </a:cubicBezTo>
                  <a:close/>
                  <a:moveTo>
                    <a:pt x="1272" y="1340"/>
                  </a:moveTo>
                  <a:cubicBezTo>
                    <a:pt x="1265" y="1340"/>
                    <a:pt x="1259" y="1346"/>
                    <a:pt x="1259" y="1353"/>
                  </a:cubicBezTo>
                  <a:cubicBezTo>
                    <a:pt x="1259" y="1360"/>
                    <a:pt x="1265" y="1366"/>
                    <a:pt x="1272" y="1366"/>
                  </a:cubicBezTo>
                  <a:cubicBezTo>
                    <a:pt x="1279" y="1366"/>
                    <a:pt x="1285" y="1360"/>
                    <a:pt x="1285" y="1353"/>
                  </a:cubicBezTo>
                  <a:cubicBezTo>
                    <a:pt x="1285" y="1346"/>
                    <a:pt x="1279" y="1340"/>
                    <a:pt x="1272" y="1340"/>
                  </a:cubicBezTo>
                  <a:close/>
                  <a:moveTo>
                    <a:pt x="1863" y="1366"/>
                  </a:moveTo>
                  <a:cubicBezTo>
                    <a:pt x="1870" y="1366"/>
                    <a:pt x="1876" y="1360"/>
                    <a:pt x="1876" y="1353"/>
                  </a:cubicBezTo>
                  <a:cubicBezTo>
                    <a:pt x="1876" y="1346"/>
                    <a:pt x="1870" y="1340"/>
                    <a:pt x="1863" y="1340"/>
                  </a:cubicBezTo>
                  <a:cubicBezTo>
                    <a:pt x="1856" y="1340"/>
                    <a:pt x="1850" y="1346"/>
                    <a:pt x="1850" y="1353"/>
                  </a:cubicBezTo>
                  <a:cubicBezTo>
                    <a:pt x="1850" y="1360"/>
                    <a:pt x="1856" y="1366"/>
                    <a:pt x="1863" y="1366"/>
                  </a:cubicBezTo>
                  <a:close/>
                  <a:moveTo>
                    <a:pt x="1903" y="1366"/>
                  </a:moveTo>
                  <a:cubicBezTo>
                    <a:pt x="1910" y="1366"/>
                    <a:pt x="1915" y="1360"/>
                    <a:pt x="1915" y="1353"/>
                  </a:cubicBezTo>
                  <a:cubicBezTo>
                    <a:pt x="1915" y="1346"/>
                    <a:pt x="1910" y="1340"/>
                    <a:pt x="1903" y="1340"/>
                  </a:cubicBezTo>
                  <a:cubicBezTo>
                    <a:pt x="1896" y="1340"/>
                    <a:pt x="1890" y="1346"/>
                    <a:pt x="1890" y="1353"/>
                  </a:cubicBezTo>
                  <a:cubicBezTo>
                    <a:pt x="1890" y="1360"/>
                    <a:pt x="1896" y="1366"/>
                    <a:pt x="1903" y="1366"/>
                  </a:cubicBezTo>
                  <a:close/>
                  <a:moveTo>
                    <a:pt x="1942" y="1366"/>
                  </a:moveTo>
                  <a:cubicBezTo>
                    <a:pt x="1949" y="1366"/>
                    <a:pt x="1955" y="1360"/>
                    <a:pt x="1955" y="1353"/>
                  </a:cubicBezTo>
                  <a:cubicBezTo>
                    <a:pt x="1955" y="1346"/>
                    <a:pt x="1949" y="1340"/>
                    <a:pt x="1942" y="1340"/>
                  </a:cubicBezTo>
                  <a:cubicBezTo>
                    <a:pt x="1935" y="1340"/>
                    <a:pt x="1929" y="1346"/>
                    <a:pt x="1929" y="1353"/>
                  </a:cubicBezTo>
                  <a:cubicBezTo>
                    <a:pt x="1929" y="1360"/>
                    <a:pt x="1935" y="1366"/>
                    <a:pt x="1942" y="1366"/>
                  </a:cubicBezTo>
                  <a:close/>
                  <a:moveTo>
                    <a:pt x="1981" y="1366"/>
                  </a:moveTo>
                  <a:cubicBezTo>
                    <a:pt x="1988" y="1366"/>
                    <a:pt x="1994" y="1360"/>
                    <a:pt x="1994" y="1353"/>
                  </a:cubicBezTo>
                  <a:cubicBezTo>
                    <a:pt x="1994" y="1346"/>
                    <a:pt x="1988" y="1340"/>
                    <a:pt x="1981" y="1340"/>
                  </a:cubicBezTo>
                  <a:cubicBezTo>
                    <a:pt x="1974" y="1340"/>
                    <a:pt x="1969" y="1346"/>
                    <a:pt x="1969" y="1353"/>
                  </a:cubicBezTo>
                  <a:cubicBezTo>
                    <a:pt x="1969" y="1360"/>
                    <a:pt x="1974" y="1366"/>
                    <a:pt x="1981" y="1366"/>
                  </a:cubicBezTo>
                  <a:close/>
                  <a:moveTo>
                    <a:pt x="2021" y="1366"/>
                  </a:moveTo>
                  <a:cubicBezTo>
                    <a:pt x="2028" y="1366"/>
                    <a:pt x="2034" y="1360"/>
                    <a:pt x="2034" y="1353"/>
                  </a:cubicBezTo>
                  <a:cubicBezTo>
                    <a:pt x="2034" y="1346"/>
                    <a:pt x="2028" y="1340"/>
                    <a:pt x="2021" y="1340"/>
                  </a:cubicBezTo>
                  <a:cubicBezTo>
                    <a:pt x="2014" y="1340"/>
                    <a:pt x="2008" y="1346"/>
                    <a:pt x="2008" y="1353"/>
                  </a:cubicBezTo>
                  <a:cubicBezTo>
                    <a:pt x="2008" y="1360"/>
                    <a:pt x="2014" y="1366"/>
                    <a:pt x="2021" y="1366"/>
                  </a:cubicBezTo>
                  <a:close/>
                  <a:moveTo>
                    <a:pt x="2139" y="1340"/>
                  </a:moveTo>
                  <a:cubicBezTo>
                    <a:pt x="2132" y="1340"/>
                    <a:pt x="2126" y="1346"/>
                    <a:pt x="2126" y="1353"/>
                  </a:cubicBezTo>
                  <a:cubicBezTo>
                    <a:pt x="2126" y="1360"/>
                    <a:pt x="2132" y="1366"/>
                    <a:pt x="2139" y="1366"/>
                  </a:cubicBezTo>
                  <a:cubicBezTo>
                    <a:pt x="2146" y="1366"/>
                    <a:pt x="2152" y="1360"/>
                    <a:pt x="2152" y="1353"/>
                  </a:cubicBezTo>
                  <a:cubicBezTo>
                    <a:pt x="2152" y="1346"/>
                    <a:pt x="2146" y="1340"/>
                    <a:pt x="2139" y="1340"/>
                  </a:cubicBezTo>
                  <a:close/>
                  <a:moveTo>
                    <a:pt x="2179" y="1340"/>
                  </a:moveTo>
                  <a:cubicBezTo>
                    <a:pt x="2172" y="1340"/>
                    <a:pt x="2166" y="1346"/>
                    <a:pt x="2166" y="1353"/>
                  </a:cubicBezTo>
                  <a:cubicBezTo>
                    <a:pt x="2166" y="1360"/>
                    <a:pt x="2172" y="1366"/>
                    <a:pt x="2179" y="1366"/>
                  </a:cubicBezTo>
                  <a:cubicBezTo>
                    <a:pt x="2186" y="1366"/>
                    <a:pt x="2191" y="1360"/>
                    <a:pt x="2191" y="1353"/>
                  </a:cubicBezTo>
                  <a:cubicBezTo>
                    <a:pt x="2191" y="1346"/>
                    <a:pt x="2186" y="1340"/>
                    <a:pt x="2179" y="1340"/>
                  </a:cubicBezTo>
                  <a:close/>
                  <a:moveTo>
                    <a:pt x="2888" y="1366"/>
                  </a:moveTo>
                  <a:cubicBezTo>
                    <a:pt x="2895" y="1366"/>
                    <a:pt x="2901" y="1360"/>
                    <a:pt x="2901" y="1353"/>
                  </a:cubicBezTo>
                  <a:cubicBezTo>
                    <a:pt x="2901" y="1346"/>
                    <a:pt x="2895" y="1340"/>
                    <a:pt x="2888" y="1340"/>
                  </a:cubicBezTo>
                  <a:cubicBezTo>
                    <a:pt x="2881" y="1340"/>
                    <a:pt x="2875" y="1346"/>
                    <a:pt x="2875" y="1353"/>
                  </a:cubicBezTo>
                  <a:cubicBezTo>
                    <a:pt x="2875" y="1360"/>
                    <a:pt x="2881" y="1366"/>
                    <a:pt x="2888" y="1366"/>
                  </a:cubicBezTo>
                  <a:close/>
                  <a:moveTo>
                    <a:pt x="2928" y="1366"/>
                  </a:moveTo>
                  <a:cubicBezTo>
                    <a:pt x="2935" y="1366"/>
                    <a:pt x="2940" y="1360"/>
                    <a:pt x="2940" y="1353"/>
                  </a:cubicBezTo>
                  <a:cubicBezTo>
                    <a:pt x="2940" y="1346"/>
                    <a:pt x="2935" y="1340"/>
                    <a:pt x="2928" y="1340"/>
                  </a:cubicBezTo>
                  <a:cubicBezTo>
                    <a:pt x="2921" y="1340"/>
                    <a:pt x="2915" y="1346"/>
                    <a:pt x="2915" y="1353"/>
                  </a:cubicBezTo>
                  <a:cubicBezTo>
                    <a:pt x="2915" y="1360"/>
                    <a:pt x="2921" y="1366"/>
                    <a:pt x="2928" y="1366"/>
                  </a:cubicBezTo>
                  <a:close/>
                  <a:moveTo>
                    <a:pt x="2967" y="1366"/>
                  </a:moveTo>
                  <a:cubicBezTo>
                    <a:pt x="2974" y="1366"/>
                    <a:pt x="2980" y="1360"/>
                    <a:pt x="2980" y="1353"/>
                  </a:cubicBezTo>
                  <a:cubicBezTo>
                    <a:pt x="2980" y="1346"/>
                    <a:pt x="2974" y="1340"/>
                    <a:pt x="2967" y="1340"/>
                  </a:cubicBezTo>
                  <a:cubicBezTo>
                    <a:pt x="2960" y="1340"/>
                    <a:pt x="2954" y="1346"/>
                    <a:pt x="2954" y="1353"/>
                  </a:cubicBezTo>
                  <a:cubicBezTo>
                    <a:pt x="2954" y="1360"/>
                    <a:pt x="2960" y="1366"/>
                    <a:pt x="2967" y="1366"/>
                  </a:cubicBezTo>
                  <a:close/>
                  <a:moveTo>
                    <a:pt x="3006" y="1366"/>
                  </a:moveTo>
                  <a:cubicBezTo>
                    <a:pt x="3014" y="1366"/>
                    <a:pt x="3019" y="1360"/>
                    <a:pt x="3019" y="1353"/>
                  </a:cubicBezTo>
                  <a:cubicBezTo>
                    <a:pt x="3019" y="1346"/>
                    <a:pt x="3014" y="1340"/>
                    <a:pt x="3006" y="1340"/>
                  </a:cubicBezTo>
                  <a:cubicBezTo>
                    <a:pt x="2999" y="1340"/>
                    <a:pt x="2994" y="1346"/>
                    <a:pt x="2994" y="1353"/>
                  </a:cubicBezTo>
                  <a:cubicBezTo>
                    <a:pt x="2994" y="1360"/>
                    <a:pt x="2999" y="1366"/>
                    <a:pt x="3006" y="1366"/>
                  </a:cubicBezTo>
                  <a:close/>
                  <a:moveTo>
                    <a:pt x="3046" y="1366"/>
                  </a:moveTo>
                  <a:cubicBezTo>
                    <a:pt x="3053" y="1366"/>
                    <a:pt x="3059" y="1360"/>
                    <a:pt x="3059" y="1353"/>
                  </a:cubicBezTo>
                  <a:cubicBezTo>
                    <a:pt x="3059" y="1346"/>
                    <a:pt x="3053" y="1340"/>
                    <a:pt x="3046" y="1340"/>
                  </a:cubicBezTo>
                  <a:cubicBezTo>
                    <a:pt x="3039" y="1340"/>
                    <a:pt x="3033" y="1346"/>
                    <a:pt x="3033" y="1353"/>
                  </a:cubicBezTo>
                  <a:cubicBezTo>
                    <a:pt x="3033" y="1360"/>
                    <a:pt x="3039" y="1366"/>
                    <a:pt x="3046" y="1366"/>
                  </a:cubicBezTo>
                  <a:close/>
                  <a:moveTo>
                    <a:pt x="3085" y="1366"/>
                  </a:moveTo>
                  <a:cubicBezTo>
                    <a:pt x="3092" y="1366"/>
                    <a:pt x="3098" y="1360"/>
                    <a:pt x="3098" y="1353"/>
                  </a:cubicBezTo>
                  <a:cubicBezTo>
                    <a:pt x="3098" y="1346"/>
                    <a:pt x="3092" y="1340"/>
                    <a:pt x="3085" y="1340"/>
                  </a:cubicBezTo>
                  <a:cubicBezTo>
                    <a:pt x="3078" y="1340"/>
                    <a:pt x="3073" y="1346"/>
                    <a:pt x="3073" y="1353"/>
                  </a:cubicBezTo>
                  <a:cubicBezTo>
                    <a:pt x="3073" y="1360"/>
                    <a:pt x="3078" y="1366"/>
                    <a:pt x="3085" y="1366"/>
                  </a:cubicBezTo>
                  <a:close/>
                  <a:moveTo>
                    <a:pt x="3125" y="1366"/>
                  </a:moveTo>
                  <a:cubicBezTo>
                    <a:pt x="3132" y="1366"/>
                    <a:pt x="3137" y="1360"/>
                    <a:pt x="3137" y="1353"/>
                  </a:cubicBezTo>
                  <a:cubicBezTo>
                    <a:pt x="3137" y="1346"/>
                    <a:pt x="3132" y="1340"/>
                    <a:pt x="3125" y="1340"/>
                  </a:cubicBezTo>
                  <a:cubicBezTo>
                    <a:pt x="3118" y="1340"/>
                    <a:pt x="3112" y="1346"/>
                    <a:pt x="3112" y="1353"/>
                  </a:cubicBezTo>
                  <a:cubicBezTo>
                    <a:pt x="3112" y="1360"/>
                    <a:pt x="3118" y="1366"/>
                    <a:pt x="3125" y="1366"/>
                  </a:cubicBezTo>
                  <a:close/>
                  <a:moveTo>
                    <a:pt x="3164" y="1366"/>
                  </a:moveTo>
                  <a:cubicBezTo>
                    <a:pt x="3171" y="1366"/>
                    <a:pt x="3177" y="1360"/>
                    <a:pt x="3177" y="1353"/>
                  </a:cubicBezTo>
                  <a:cubicBezTo>
                    <a:pt x="3177" y="1346"/>
                    <a:pt x="3171" y="1340"/>
                    <a:pt x="3164" y="1340"/>
                  </a:cubicBezTo>
                  <a:cubicBezTo>
                    <a:pt x="3157" y="1340"/>
                    <a:pt x="3151" y="1346"/>
                    <a:pt x="3151" y="1353"/>
                  </a:cubicBezTo>
                  <a:cubicBezTo>
                    <a:pt x="3151" y="1360"/>
                    <a:pt x="3157" y="1366"/>
                    <a:pt x="3164" y="1366"/>
                  </a:cubicBezTo>
                  <a:close/>
                  <a:moveTo>
                    <a:pt x="3204" y="1366"/>
                  </a:moveTo>
                  <a:cubicBezTo>
                    <a:pt x="3211" y="1366"/>
                    <a:pt x="3216" y="1360"/>
                    <a:pt x="3216" y="1353"/>
                  </a:cubicBezTo>
                  <a:cubicBezTo>
                    <a:pt x="3216" y="1346"/>
                    <a:pt x="3211" y="1340"/>
                    <a:pt x="3204" y="1340"/>
                  </a:cubicBezTo>
                  <a:cubicBezTo>
                    <a:pt x="3197" y="1340"/>
                    <a:pt x="3191" y="1346"/>
                    <a:pt x="3191" y="1353"/>
                  </a:cubicBezTo>
                  <a:cubicBezTo>
                    <a:pt x="3191" y="1360"/>
                    <a:pt x="3197" y="1366"/>
                    <a:pt x="3204" y="1366"/>
                  </a:cubicBezTo>
                  <a:close/>
                  <a:moveTo>
                    <a:pt x="996" y="1405"/>
                  </a:moveTo>
                  <a:cubicBezTo>
                    <a:pt x="1003" y="1405"/>
                    <a:pt x="1009" y="1400"/>
                    <a:pt x="1009" y="1393"/>
                  </a:cubicBezTo>
                  <a:cubicBezTo>
                    <a:pt x="1009" y="1385"/>
                    <a:pt x="1003" y="1380"/>
                    <a:pt x="996" y="1380"/>
                  </a:cubicBezTo>
                  <a:cubicBezTo>
                    <a:pt x="989" y="1380"/>
                    <a:pt x="983" y="1385"/>
                    <a:pt x="983" y="1393"/>
                  </a:cubicBezTo>
                  <a:cubicBezTo>
                    <a:pt x="983" y="1400"/>
                    <a:pt x="989" y="1405"/>
                    <a:pt x="996" y="1405"/>
                  </a:cubicBezTo>
                  <a:close/>
                  <a:moveTo>
                    <a:pt x="1035" y="1405"/>
                  </a:moveTo>
                  <a:cubicBezTo>
                    <a:pt x="1042" y="1405"/>
                    <a:pt x="1048" y="1400"/>
                    <a:pt x="1048" y="1393"/>
                  </a:cubicBezTo>
                  <a:cubicBezTo>
                    <a:pt x="1048" y="1385"/>
                    <a:pt x="1042" y="1380"/>
                    <a:pt x="1035" y="1380"/>
                  </a:cubicBezTo>
                  <a:cubicBezTo>
                    <a:pt x="1028" y="1380"/>
                    <a:pt x="1023" y="1385"/>
                    <a:pt x="1023" y="1393"/>
                  </a:cubicBezTo>
                  <a:cubicBezTo>
                    <a:pt x="1023" y="1400"/>
                    <a:pt x="1028" y="1405"/>
                    <a:pt x="1035" y="1405"/>
                  </a:cubicBezTo>
                  <a:close/>
                  <a:moveTo>
                    <a:pt x="1075" y="1405"/>
                  </a:moveTo>
                  <a:cubicBezTo>
                    <a:pt x="1082" y="1405"/>
                    <a:pt x="1087" y="1400"/>
                    <a:pt x="1087" y="1393"/>
                  </a:cubicBezTo>
                  <a:cubicBezTo>
                    <a:pt x="1087" y="1385"/>
                    <a:pt x="1082" y="1380"/>
                    <a:pt x="1075" y="1380"/>
                  </a:cubicBezTo>
                  <a:cubicBezTo>
                    <a:pt x="1068" y="1380"/>
                    <a:pt x="1062" y="1385"/>
                    <a:pt x="1062" y="1393"/>
                  </a:cubicBezTo>
                  <a:cubicBezTo>
                    <a:pt x="1062" y="1400"/>
                    <a:pt x="1068" y="1405"/>
                    <a:pt x="1075" y="1405"/>
                  </a:cubicBezTo>
                  <a:close/>
                  <a:moveTo>
                    <a:pt x="1114" y="1405"/>
                  </a:moveTo>
                  <a:cubicBezTo>
                    <a:pt x="1121" y="1405"/>
                    <a:pt x="1127" y="1400"/>
                    <a:pt x="1127" y="1393"/>
                  </a:cubicBezTo>
                  <a:cubicBezTo>
                    <a:pt x="1127" y="1385"/>
                    <a:pt x="1121" y="1380"/>
                    <a:pt x="1114" y="1380"/>
                  </a:cubicBezTo>
                  <a:cubicBezTo>
                    <a:pt x="1107" y="1380"/>
                    <a:pt x="1101" y="1385"/>
                    <a:pt x="1101" y="1393"/>
                  </a:cubicBezTo>
                  <a:cubicBezTo>
                    <a:pt x="1101" y="1400"/>
                    <a:pt x="1107" y="1405"/>
                    <a:pt x="1114" y="1405"/>
                  </a:cubicBezTo>
                  <a:close/>
                  <a:moveTo>
                    <a:pt x="1154" y="1405"/>
                  </a:moveTo>
                  <a:cubicBezTo>
                    <a:pt x="1161" y="1405"/>
                    <a:pt x="1166" y="1400"/>
                    <a:pt x="1166" y="1393"/>
                  </a:cubicBezTo>
                  <a:cubicBezTo>
                    <a:pt x="1166" y="1385"/>
                    <a:pt x="1161" y="1380"/>
                    <a:pt x="1154" y="1380"/>
                  </a:cubicBezTo>
                  <a:cubicBezTo>
                    <a:pt x="1146" y="1380"/>
                    <a:pt x="1141" y="1385"/>
                    <a:pt x="1141" y="1393"/>
                  </a:cubicBezTo>
                  <a:cubicBezTo>
                    <a:pt x="1141" y="1400"/>
                    <a:pt x="1146" y="1405"/>
                    <a:pt x="1154" y="1405"/>
                  </a:cubicBezTo>
                  <a:close/>
                  <a:moveTo>
                    <a:pt x="1193" y="1380"/>
                  </a:moveTo>
                  <a:cubicBezTo>
                    <a:pt x="1186" y="1380"/>
                    <a:pt x="1180" y="1385"/>
                    <a:pt x="1180" y="1393"/>
                  </a:cubicBezTo>
                  <a:cubicBezTo>
                    <a:pt x="1180" y="1400"/>
                    <a:pt x="1186" y="1405"/>
                    <a:pt x="1193" y="1405"/>
                  </a:cubicBezTo>
                  <a:cubicBezTo>
                    <a:pt x="1200" y="1405"/>
                    <a:pt x="1206" y="1400"/>
                    <a:pt x="1206" y="1393"/>
                  </a:cubicBezTo>
                  <a:cubicBezTo>
                    <a:pt x="1206" y="1385"/>
                    <a:pt x="1200" y="1380"/>
                    <a:pt x="1193" y="1380"/>
                  </a:cubicBezTo>
                  <a:close/>
                  <a:moveTo>
                    <a:pt x="1863" y="1380"/>
                  </a:moveTo>
                  <a:cubicBezTo>
                    <a:pt x="1856" y="1380"/>
                    <a:pt x="1850" y="1385"/>
                    <a:pt x="1850" y="1393"/>
                  </a:cubicBezTo>
                  <a:cubicBezTo>
                    <a:pt x="1850" y="1400"/>
                    <a:pt x="1856" y="1405"/>
                    <a:pt x="1863" y="1405"/>
                  </a:cubicBezTo>
                  <a:cubicBezTo>
                    <a:pt x="1870" y="1405"/>
                    <a:pt x="1876" y="1400"/>
                    <a:pt x="1876" y="1393"/>
                  </a:cubicBezTo>
                  <a:cubicBezTo>
                    <a:pt x="1876" y="1385"/>
                    <a:pt x="1870" y="1380"/>
                    <a:pt x="1863" y="1380"/>
                  </a:cubicBezTo>
                  <a:close/>
                  <a:moveTo>
                    <a:pt x="1903" y="1405"/>
                  </a:moveTo>
                  <a:cubicBezTo>
                    <a:pt x="1910" y="1405"/>
                    <a:pt x="1915" y="1400"/>
                    <a:pt x="1915" y="1393"/>
                  </a:cubicBezTo>
                  <a:cubicBezTo>
                    <a:pt x="1915" y="1385"/>
                    <a:pt x="1910" y="1380"/>
                    <a:pt x="1903" y="1380"/>
                  </a:cubicBezTo>
                  <a:cubicBezTo>
                    <a:pt x="1896" y="1380"/>
                    <a:pt x="1890" y="1385"/>
                    <a:pt x="1890" y="1393"/>
                  </a:cubicBezTo>
                  <a:cubicBezTo>
                    <a:pt x="1890" y="1400"/>
                    <a:pt x="1896" y="1405"/>
                    <a:pt x="1903" y="1405"/>
                  </a:cubicBezTo>
                  <a:close/>
                  <a:moveTo>
                    <a:pt x="1942" y="1405"/>
                  </a:moveTo>
                  <a:cubicBezTo>
                    <a:pt x="1949" y="1405"/>
                    <a:pt x="1955" y="1400"/>
                    <a:pt x="1955" y="1393"/>
                  </a:cubicBezTo>
                  <a:cubicBezTo>
                    <a:pt x="1955" y="1385"/>
                    <a:pt x="1949" y="1380"/>
                    <a:pt x="1942" y="1380"/>
                  </a:cubicBezTo>
                  <a:cubicBezTo>
                    <a:pt x="1935" y="1380"/>
                    <a:pt x="1929" y="1385"/>
                    <a:pt x="1929" y="1393"/>
                  </a:cubicBezTo>
                  <a:cubicBezTo>
                    <a:pt x="1929" y="1400"/>
                    <a:pt x="1935" y="1405"/>
                    <a:pt x="1942" y="1405"/>
                  </a:cubicBezTo>
                  <a:close/>
                  <a:moveTo>
                    <a:pt x="1981" y="1405"/>
                  </a:moveTo>
                  <a:cubicBezTo>
                    <a:pt x="1988" y="1405"/>
                    <a:pt x="1994" y="1400"/>
                    <a:pt x="1994" y="1393"/>
                  </a:cubicBezTo>
                  <a:cubicBezTo>
                    <a:pt x="1994" y="1385"/>
                    <a:pt x="1988" y="1380"/>
                    <a:pt x="1981" y="1380"/>
                  </a:cubicBezTo>
                  <a:cubicBezTo>
                    <a:pt x="1974" y="1380"/>
                    <a:pt x="1969" y="1385"/>
                    <a:pt x="1969" y="1393"/>
                  </a:cubicBezTo>
                  <a:cubicBezTo>
                    <a:pt x="1969" y="1400"/>
                    <a:pt x="1974" y="1405"/>
                    <a:pt x="1981" y="1405"/>
                  </a:cubicBezTo>
                  <a:close/>
                  <a:moveTo>
                    <a:pt x="2021" y="1380"/>
                  </a:moveTo>
                  <a:cubicBezTo>
                    <a:pt x="2014" y="1380"/>
                    <a:pt x="2008" y="1385"/>
                    <a:pt x="2008" y="1393"/>
                  </a:cubicBezTo>
                  <a:cubicBezTo>
                    <a:pt x="2008" y="1400"/>
                    <a:pt x="2014" y="1405"/>
                    <a:pt x="2021" y="1405"/>
                  </a:cubicBezTo>
                  <a:cubicBezTo>
                    <a:pt x="2028" y="1405"/>
                    <a:pt x="2034" y="1400"/>
                    <a:pt x="2034" y="1393"/>
                  </a:cubicBezTo>
                  <a:cubicBezTo>
                    <a:pt x="2034" y="1385"/>
                    <a:pt x="2028" y="1380"/>
                    <a:pt x="2021" y="1380"/>
                  </a:cubicBezTo>
                  <a:close/>
                  <a:moveTo>
                    <a:pt x="2888" y="1405"/>
                  </a:moveTo>
                  <a:cubicBezTo>
                    <a:pt x="2895" y="1405"/>
                    <a:pt x="2901" y="1400"/>
                    <a:pt x="2901" y="1393"/>
                  </a:cubicBezTo>
                  <a:cubicBezTo>
                    <a:pt x="2901" y="1385"/>
                    <a:pt x="2895" y="1380"/>
                    <a:pt x="2888" y="1380"/>
                  </a:cubicBezTo>
                  <a:cubicBezTo>
                    <a:pt x="2881" y="1380"/>
                    <a:pt x="2875" y="1385"/>
                    <a:pt x="2875" y="1393"/>
                  </a:cubicBezTo>
                  <a:cubicBezTo>
                    <a:pt x="2875" y="1400"/>
                    <a:pt x="2881" y="1405"/>
                    <a:pt x="2888" y="1405"/>
                  </a:cubicBezTo>
                  <a:close/>
                  <a:moveTo>
                    <a:pt x="2928" y="1405"/>
                  </a:moveTo>
                  <a:cubicBezTo>
                    <a:pt x="2935" y="1405"/>
                    <a:pt x="2940" y="1400"/>
                    <a:pt x="2940" y="1393"/>
                  </a:cubicBezTo>
                  <a:cubicBezTo>
                    <a:pt x="2940" y="1385"/>
                    <a:pt x="2935" y="1380"/>
                    <a:pt x="2928" y="1380"/>
                  </a:cubicBezTo>
                  <a:cubicBezTo>
                    <a:pt x="2921" y="1380"/>
                    <a:pt x="2915" y="1385"/>
                    <a:pt x="2915" y="1393"/>
                  </a:cubicBezTo>
                  <a:cubicBezTo>
                    <a:pt x="2915" y="1400"/>
                    <a:pt x="2921" y="1405"/>
                    <a:pt x="2928" y="1405"/>
                  </a:cubicBezTo>
                  <a:close/>
                  <a:moveTo>
                    <a:pt x="2967" y="1405"/>
                  </a:moveTo>
                  <a:cubicBezTo>
                    <a:pt x="2974" y="1405"/>
                    <a:pt x="2980" y="1400"/>
                    <a:pt x="2980" y="1393"/>
                  </a:cubicBezTo>
                  <a:cubicBezTo>
                    <a:pt x="2980" y="1385"/>
                    <a:pt x="2974" y="1380"/>
                    <a:pt x="2967" y="1380"/>
                  </a:cubicBezTo>
                  <a:cubicBezTo>
                    <a:pt x="2960" y="1380"/>
                    <a:pt x="2954" y="1385"/>
                    <a:pt x="2954" y="1393"/>
                  </a:cubicBezTo>
                  <a:cubicBezTo>
                    <a:pt x="2954" y="1400"/>
                    <a:pt x="2960" y="1405"/>
                    <a:pt x="2967" y="1405"/>
                  </a:cubicBezTo>
                  <a:close/>
                  <a:moveTo>
                    <a:pt x="3006" y="1380"/>
                  </a:moveTo>
                  <a:cubicBezTo>
                    <a:pt x="2999" y="1380"/>
                    <a:pt x="2994" y="1385"/>
                    <a:pt x="2994" y="1393"/>
                  </a:cubicBezTo>
                  <a:cubicBezTo>
                    <a:pt x="2994" y="1400"/>
                    <a:pt x="2999" y="1405"/>
                    <a:pt x="3006" y="1405"/>
                  </a:cubicBezTo>
                  <a:cubicBezTo>
                    <a:pt x="3014" y="1405"/>
                    <a:pt x="3019" y="1400"/>
                    <a:pt x="3019" y="1393"/>
                  </a:cubicBezTo>
                  <a:cubicBezTo>
                    <a:pt x="3019" y="1385"/>
                    <a:pt x="3014" y="1380"/>
                    <a:pt x="3006" y="1380"/>
                  </a:cubicBezTo>
                  <a:close/>
                  <a:moveTo>
                    <a:pt x="3046" y="1405"/>
                  </a:moveTo>
                  <a:cubicBezTo>
                    <a:pt x="3053" y="1405"/>
                    <a:pt x="3059" y="1400"/>
                    <a:pt x="3059" y="1393"/>
                  </a:cubicBezTo>
                  <a:cubicBezTo>
                    <a:pt x="3059" y="1385"/>
                    <a:pt x="3053" y="1380"/>
                    <a:pt x="3046" y="1380"/>
                  </a:cubicBezTo>
                  <a:cubicBezTo>
                    <a:pt x="3039" y="1380"/>
                    <a:pt x="3033" y="1385"/>
                    <a:pt x="3033" y="1393"/>
                  </a:cubicBezTo>
                  <a:cubicBezTo>
                    <a:pt x="3033" y="1400"/>
                    <a:pt x="3039" y="1405"/>
                    <a:pt x="3046" y="1405"/>
                  </a:cubicBezTo>
                  <a:close/>
                  <a:moveTo>
                    <a:pt x="3085" y="1380"/>
                  </a:moveTo>
                  <a:cubicBezTo>
                    <a:pt x="3078" y="1380"/>
                    <a:pt x="3073" y="1385"/>
                    <a:pt x="3073" y="1393"/>
                  </a:cubicBezTo>
                  <a:cubicBezTo>
                    <a:pt x="3073" y="1400"/>
                    <a:pt x="3078" y="1405"/>
                    <a:pt x="3085" y="1405"/>
                  </a:cubicBezTo>
                  <a:cubicBezTo>
                    <a:pt x="3092" y="1405"/>
                    <a:pt x="3098" y="1400"/>
                    <a:pt x="3098" y="1393"/>
                  </a:cubicBezTo>
                  <a:cubicBezTo>
                    <a:pt x="3098" y="1385"/>
                    <a:pt x="3092" y="1380"/>
                    <a:pt x="3085" y="1380"/>
                  </a:cubicBezTo>
                  <a:close/>
                  <a:moveTo>
                    <a:pt x="3125" y="1405"/>
                  </a:moveTo>
                  <a:cubicBezTo>
                    <a:pt x="3132" y="1405"/>
                    <a:pt x="3137" y="1400"/>
                    <a:pt x="3137" y="1393"/>
                  </a:cubicBezTo>
                  <a:cubicBezTo>
                    <a:pt x="3137" y="1385"/>
                    <a:pt x="3132" y="1380"/>
                    <a:pt x="3125" y="1380"/>
                  </a:cubicBezTo>
                  <a:cubicBezTo>
                    <a:pt x="3118" y="1380"/>
                    <a:pt x="3112" y="1385"/>
                    <a:pt x="3112" y="1393"/>
                  </a:cubicBezTo>
                  <a:cubicBezTo>
                    <a:pt x="3112" y="1400"/>
                    <a:pt x="3118" y="1405"/>
                    <a:pt x="3125" y="1405"/>
                  </a:cubicBezTo>
                  <a:close/>
                  <a:moveTo>
                    <a:pt x="3164" y="1405"/>
                  </a:moveTo>
                  <a:cubicBezTo>
                    <a:pt x="3171" y="1405"/>
                    <a:pt x="3177" y="1400"/>
                    <a:pt x="3177" y="1393"/>
                  </a:cubicBezTo>
                  <a:cubicBezTo>
                    <a:pt x="3177" y="1385"/>
                    <a:pt x="3171" y="1380"/>
                    <a:pt x="3164" y="1380"/>
                  </a:cubicBezTo>
                  <a:cubicBezTo>
                    <a:pt x="3157" y="1380"/>
                    <a:pt x="3151" y="1385"/>
                    <a:pt x="3151" y="1393"/>
                  </a:cubicBezTo>
                  <a:cubicBezTo>
                    <a:pt x="3151" y="1400"/>
                    <a:pt x="3157" y="1405"/>
                    <a:pt x="3164" y="1405"/>
                  </a:cubicBezTo>
                  <a:close/>
                  <a:moveTo>
                    <a:pt x="3204" y="1380"/>
                  </a:moveTo>
                  <a:cubicBezTo>
                    <a:pt x="3197" y="1380"/>
                    <a:pt x="3191" y="1385"/>
                    <a:pt x="3191" y="1393"/>
                  </a:cubicBezTo>
                  <a:cubicBezTo>
                    <a:pt x="3191" y="1400"/>
                    <a:pt x="3197" y="1405"/>
                    <a:pt x="3204" y="1405"/>
                  </a:cubicBezTo>
                  <a:cubicBezTo>
                    <a:pt x="3211" y="1405"/>
                    <a:pt x="3216" y="1400"/>
                    <a:pt x="3216" y="1393"/>
                  </a:cubicBezTo>
                  <a:cubicBezTo>
                    <a:pt x="3216" y="1385"/>
                    <a:pt x="3211" y="1380"/>
                    <a:pt x="3204" y="1380"/>
                  </a:cubicBezTo>
                  <a:close/>
                  <a:moveTo>
                    <a:pt x="3243" y="1405"/>
                  </a:moveTo>
                  <a:cubicBezTo>
                    <a:pt x="3250" y="1405"/>
                    <a:pt x="3256" y="1400"/>
                    <a:pt x="3256" y="1393"/>
                  </a:cubicBezTo>
                  <a:cubicBezTo>
                    <a:pt x="3256" y="1385"/>
                    <a:pt x="3250" y="1380"/>
                    <a:pt x="3243" y="1380"/>
                  </a:cubicBezTo>
                  <a:cubicBezTo>
                    <a:pt x="3236" y="1380"/>
                    <a:pt x="3230" y="1385"/>
                    <a:pt x="3230" y="1393"/>
                  </a:cubicBezTo>
                  <a:cubicBezTo>
                    <a:pt x="3230" y="1400"/>
                    <a:pt x="3236" y="1405"/>
                    <a:pt x="3243" y="1405"/>
                  </a:cubicBezTo>
                  <a:close/>
                  <a:moveTo>
                    <a:pt x="996" y="1445"/>
                  </a:moveTo>
                  <a:cubicBezTo>
                    <a:pt x="1003" y="1445"/>
                    <a:pt x="1009" y="1439"/>
                    <a:pt x="1009" y="1432"/>
                  </a:cubicBezTo>
                  <a:cubicBezTo>
                    <a:pt x="1009" y="1425"/>
                    <a:pt x="1003" y="1419"/>
                    <a:pt x="996" y="1419"/>
                  </a:cubicBezTo>
                  <a:cubicBezTo>
                    <a:pt x="989" y="1419"/>
                    <a:pt x="983" y="1425"/>
                    <a:pt x="983" y="1432"/>
                  </a:cubicBezTo>
                  <a:cubicBezTo>
                    <a:pt x="983" y="1439"/>
                    <a:pt x="989" y="1445"/>
                    <a:pt x="996" y="1445"/>
                  </a:cubicBezTo>
                  <a:close/>
                  <a:moveTo>
                    <a:pt x="1035" y="1445"/>
                  </a:moveTo>
                  <a:cubicBezTo>
                    <a:pt x="1042" y="1445"/>
                    <a:pt x="1048" y="1439"/>
                    <a:pt x="1048" y="1432"/>
                  </a:cubicBezTo>
                  <a:cubicBezTo>
                    <a:pt x="1048" y="1425"/>
                    <a:pt x="1042" y="1419"/>
                    <a:pt x="1035" y="1419"/>
                  </a:cubicBezTo>
                  <a:cubicBezTo>
                    <a:pt x="1028" y="1419"/>
                    <a:pt x="1023" y="1425"/>
                    <a:pt x="1023" y="1432"/>
                  </a:cubicBezTo>
                  <a:cubicBezTo>
                    <a:pt x="1023" y="1439"/>
                    <a:pt x="1028" y="1445"/>
                    <a:pt x="1035" y="1445"/>
                  </a:cubicBezTo>
                  <a:close/>
                  <a:moveTo>
                    <a:pt x="1075" y="1445"/>
                  </a:moveTo>
                  <a:cubicBezTo>
                    <a:pt x="1082" y="1445"/>
                    <a:pt x="1087" y="1439"/>
                    <a:pt x="1087" y="1432"/>
                  </a:cubicBezTo>
                  <a:cubicBezTo>
                    <a:pt x="1087" y="1425"/>
                    <a:pt x="1082" y="1419"/>
                    <a:pt x="1075" y="1419"/>
                  </a:cubicBezTo>
                  <a:cubicBezTo>
                    <a:pt x="1068" y="1419"/>
                    <a:pt x="1062" y="1425"/>
                    <a:pt x="1062" y="1432"/>
                  </a:cubicBezTo>
                  <a:cubicBezTo>
                    <a:pt x="1062" y="1439"/>
                    <a:pt x="1068" y="1445"/>
                    <a:pt x="1075" y="1445"/>
                  </a:cubicBezTo>
                  <a:close/>
                  <a:moveTo>
                    <a:pt x="1114" y="1445"/>
                  </a:moveTo>
                  <a:cubicBezTo>
                    <a:pt x="1121" y="1445"/>
                    <a:pt x="1127" y="1439"/>
                    <a:pt x="1127" y="1432"/>
                  </a:cubicBezTo>
                  <a:cubicBezTo>
                    <a:pt x="1127" y="1425"/>
                    <a:pt x="1121" y="1419"/>
                    <a:pt x="1114" y="1419"/>
                  </a:cubicBezTo>
                  <a:cubicBezTo>
                    <a:pt x="1107" y="1419"/>
                    <a:pt x="1101" y="1425"/>
                    <a:pt x="1101" y="1432"/>
                  </a:cubicBezTo>
                  <a:cubicBezTo>
                    <a:pt x="1101" y="1439"/>
                    <a:pt x="1107" y="1445"/>
                    <a:pt x="1114" y="1445"/>
                  </a:cubicBezTo>
                  <a:close/>
                  <a:moveTo>
                    <a:pt x="1154" y="1445"/>
                  </a:moveTo>
                  <a:cubicBezTo>
                    <a:pt x="1161" y="1445"/>
                    <a:pt x="1166" y="1439"/>
                    <a:pt x="1166" y="1432"/>
                  </a:cubicBezTo>
                  <a:cubicBezTo>
                    <a:pt x="1166" y="1425"/>
                    <a:pt x="1161" y="1419"/>
                    <a:pt x="1154" y="1419"/>
                  </a:cubicBezTo>
                  <a:cubicBezTo>
                    <a:pt x="1146" y="1419"/>
                    <a:pt x="1141" y="1425"/>
                    <a:pt x="1141" y="1432"/>
                  </a:cubicBezTo>
                  <a:cubicBezTo>
                    <a:pt x="1141" y="1439"/>
                    <a:pt x="1146" y="1445"/>
                    <a:pt x="1154" y="1445"/>
                  </a:cubicBezTo>
                  <a:close/>
                  <a:moveTo>
                    <a:pt x="1193" y="1419"/>
                  </a:moveTo>
                  <a:cubicBezTo>
                    <a:pt x="1186" y="1419"/>
                    <a:pt x="1180" y="1425"/>
                    <a:pt x="1180" y="1432"/>
                  </a:cubicBezTo>
                  <a:cubicBezTo>
                    <a:pt x="1180" y="1439"/>
                    <a:pt x="1186" y="1445"/>
                    <a:pt x="1193" y="1445"/>
                  </a:cubicBezTo>
                  <a:cubicBezTo>
                    <a:pt x="1200" y="1445"/>
                    <a:pt x="1206" y="1439"/>
                    <a:pt x="1206" y="1432"/>
                  </a:cubicBezTo>
                  <a:cubicBezTo>
                    <a:pt x="1206" y="1425"/>
                    <a:pt x="1200" y="1419"/>
                    <a:pt x="1193" y="1419"/>
                  </a:cubicBezTo>
                  <a:close/>
                  <a:moveTo>
                    <a:pt x="1903" y="1419"/>
                  </a:moveTo>
                  <a:cubicBezTo>
                    <a:pt x="1896" y="1419"/>
                    <a:pt x="1890" y="1425"/>
                    <a:pt x="1890" y="1432"/>
                  </a:cubicBezTo>
                  <a:cubicBezTo>
                    <a:pt x="1890" y="1439"/>
                    <a:pt x="1896" y="1445"/>
                    <a:pt x="1903" y="1445"/>
                  </a:cubicBezTo>
                  <a:cubicBezTo>
                    <a:pt x="1910" y="1445"/>
                    <a:pt x="1915" y="1439"/>
                    <a:pt x="1915" y="1432"/>
                  </a:cubicBezTo>
                  <a:cubicBezTo>
                    <a:pt x="1915" y="1425"/>
                    <a:pt x="1910" y="1419"/>
                    <a:pt x="1903" y="1419"/>
                  </a:cubicBezTo>
                  <a:close/>
                  <a:moveTo>
                    <a:pt x="1942" y="1445"/>
                  </a:moveTo>
                  <a:cubicBezTo>
                    <a:pt x="1949" y="1445"/>
                    <a:pt x="1955" y="1439"/>
                    <a:pt x="1955" y="1432"/>
                  </a:cubicBezTo>
                  <a:cubicBezTo>
                    <a:pt x="1955" y="1425"/>
                    <a:pt x="1949" y="1419"/>
                    <a:pt x="1942" y="1419"/>
                  </a:cubicBezTo>
                  <a:cubicBezTo>
                    <a:pt x="1935" y="1419"/>
                    <a:pt x="1929" y="1425"/>
                    <a:pt x="1929" y="1432"/>
                  </a:cubicBezTo>
                  <a:cubicBezTo>
                    <a:pt x="1929" y="1439"/>
                    <a:pt x="1935" y="1445"/>
                    <a:pt x="1942" y="1445"/>
                  </a:cubicBezTo>
                  <a:close/>
                  <a:moveTo>
                    <a:pt x="1981" y="1445"/>
                  </a:moveTo>
                  <a:cubicBezTo>
                    <a:pt x="1988" y="1445"/>
                    <a:pt x="1994" y="1439"/>
                    <a:pt x="1994" y="1432"/>
                  </a:cubicBezTo>
                  <a:cubicBezTo>
                    <a:pt x="1994" y="1425"/>
                    <a:pt x="1988" y="1419"/>
                    <a:pt x="1981" y="1419"/>
                  </a:cubicBezTo>
                  <a:cubicBezTo>
                    <a:pt x="1974" y="1419"/>
                    <a:pt x="1969" y="1425"/>
                    <a:pt x="1969" y="1432"/>
                  </a:cubicBezTo>
                  <a:cubicBezTo>
                    <a:pt x="1969" y="1439"/>
                    <a:pt x="1974" y="1445"/>
                    <a:pt x="1981" y="1445"/>
                  </a:cubicBezTo>
                  <a:close/>
                  <a:moveTo>
                    <a:pt x="2888" y="1419"/>
                  </a:moveTo>
                  <a:cubicBezTo>
                    <a:pt x="2881" y="1419"/>
                    <a:pt x="2875" y="1425"/>
                    <a:pt x="2875" y="1432"/>
                  </a:cubicBezTo>
                  <a:cubicBezTo>
                    <a:pt x="2875" y="1439"/>
                    <a:pt x="2881" y="1445"/>
                    <a:pt x="2888" y="1445"/>
                  </a:cubicBezTo>
                  <a:cubicBezTo>
                    <a:pt x="2895" y="1445"/>
                    <a:pt x="2901" y="1439"/>
                    <a:pt x="2901" y="1432"/>
                  </a:cubicBezTo>
                  <a:cubicBezTo>
                    <a:pt x="2901" y="1425"/>
                    <a:pt x="2895" y="1419"/>
                    <a:pt x="2888" y="1419"/>
                  </a:cubicBezTo>
                  <a:close/>
                  <a:moveTo>
                    <a:pt x="2928" y="1419"/>
                  </a:moveTo>
                  <a:cubicBezTo>
                    <a:pt x="2921" y="1419"/>
                    <a:pt x="2915" y="1425"/>
                    <a:pt x="2915" y="1432"/>
                  </a:cubicBezTo>
                  <a:cubicBezTo>
                    <a:pt x="2915" y="1439"/>
                    <a:pt x="2921" y="1445"/>
                    <a:pt x="2928" y="1445"/>
                  </a:cubicBezTo>
                  <a:cubicBezTo>
                    <a:pt x="2935" y="1445"/>
                    <a:pt x="2940" y="1439"/>
                    <a:pt x="2940" y="1432"/>
                  </a:cubicBezTo>
                  <a:cubicBezTo>
                    <a:pt x="2940" y="1425"/>
                    <a:pt x="2935" y="1419"/>
                    <a:pt x="2928" y="1419"/>
                  </a:cubicBezTo>
                  <a:close/>
                  <a:moveTo>
                    <a:pt x="2967" y="1445"/>
                  </a:moveTo>
                  <a:cubicBezTo>
                    <a:pt x="2974" y="1445"/>
                    <a:pt x="2980" y="1439"/>
                    <a:pt x="2980" y="1432"/>
                  </a:cubicBezTo>
                  <a:cubicBezTo>
                    <a:pt x="2980" y="1425"/>
                    <a:pt x="2974" y="1419"/>
                    <a:pt x="2967" y="1419"/>
                  </a:cubicBezTo>
                  <a:cubicBezTo>
                    <a:pt x="2960" y="1419"/>
                    <a:pt x="2954" y="1425"/>
                    <a:pt x="2954" y="1432"/>
                  </a:cubicBezTo>
                  <a:cubicBezTo>
                    <a:pt x="2954" y="1439"/>
                    <a:pt x="2960" y="1445"/>
                    <a:pt x="2967" y="1445"/>
                  </a:cubicBezTo>
                  <a:close/>
                  <a:moveTo>
                    <a:pt x="3006" y="1419"/>
                  </a:moveTo>
                  <a:cubicBezTo>
                    <a:pt x="2999" y="1419"/>
                    <a:pt x="2994" y="1425"/>
                    <a:pt x="2994" y="1432"/>
                  </a:cubicBezTo>
                  <a:cubicBezTo>
                    <a:pt x="2994" y="1439"/>
                    <a:pt x="2999" y="1445"/>
                    <a:pt x="3006" y="1445"/>
                  </a:cubicBezTo>
                  <a:cubicBezTo>
                    <a:pt x="3014" y="1445"/>
                    <a:pt x="3019" y="1439"/>
                    <a:pt x="3019" y="1432"/>
                  </a:cubicBezTo>
                  <a:cubicBezTo>
                    <a:pt x="3019" y="1425"/>
                    <a:pt x="3014" y="1419"/>
                    <a:pt x="3006" y="1419"/>
                  </a:cubicBezTo>
                  <a:close/>
                  <a:moveTo>
                    <a:pt x="3046" y="1419"/>
                  </a:moveTo>
                  <a:cubicBezTo>
                    <a:pt x="3039" y="1419"/>
                    <a:pt x="3033" y="1425"/>
                    <a:pt x="3033" y="1432"/>
                  </a:cubicBezTo>
                  <a:cubicBezTo>
                    <a:pt x="3033" y="1439"/>
                    <a:pt x="3039" y="1445"/>
                    <a:pt x="3046" y="1445"/>
                  </a:cubicBezTo>
                  <a:cubicBezTo>
                    <a:pt x="3053" y="1445"/>
                    <a:pt x="3059" y="1439"/>
                    <a:pt x="3059" y="1432"/>
                  </a:cubicBezTo>
                  <a:cubicBezTo>
                    <a:pt x="3059" y="1425"/>
                    <a:pt x="3053" y="1419"/>
                    <a:pt x="3046" y="1419"/>
                  </a:cubicBezTo>
                  <a:close/>
                  <a:moveTo>
                    <a:pt x="3085" y="1445"/>
                  </a:moveTo>
                  <a:cubicBezTo>
                    <a:pt x="3092" y="1445"/>
                    <a:pt x="3098" y="1439"/>
                    <a:pt x="3098" y="1432"/>
                  </a:cubicBezTo>
                  <a:cubicBezTo>
                    <a:pt x="3098" y="1425"/>
                    <a:pt x="3092" y="1419"/>
                    <a:pt x="3085" y="1419"/>
                  </a:cubicBezTo>
                  <a:cubicBezTo>
                    <a:pt x="3078" y="1419"/>
                    <a:pt x="3073" y="1425"/>
                    <a:pt x="3073" y="1432"/>
                  </a:cubicBezTo>
                  <a:cubicBezTo>
                    <a:pt x="3073" y="1439"/>
                    <a:pt x="3078" y="1445"/>
                    <a:pt x="3085" y="1445"/>
                  </a:cubicBezTo>
                  <a:close/>
                  <a:moveTo>
                    <a:pt x="3125" y="1419"/>
                  </a:moveTo>
                  <a:cubicBezTo>
                    <a:pt x="3118" y="1419"/>
                    <a:pt x="3112" y="1425"/>
                    <a:pt x="3112" y="1432"/>
                  </a:cubicBezTo>
                  <a:cubicBezTo>
                    <a:pt x="3112" y="1439"/>
                    <a:pt x="3118" y="1445"/>
                    <a:pt x="3125" y="1445"/>
                  </a:cubicBezTo>
                  <a:cubicBezTo>
                    <a:pt x="3132" y="1445"/>
                    <a:pt x="3137" y="1439"/>
                    <a:pt x="3137" y="1432"/>
                  </a:cubicBezTo>
                  <a:cubicBezTo>
                    <a:pt x="3137" y="1425"/>
                    <a:pt x="3132" y="1419"/>
                    <a:pt x="3125" y="1419"/>
                  </a:cubicBezTo>
                  <a:close/>
                  <a:moveTo>
                    <a:pt x="3164" y="1445"/>
                  </a:moveTo>
                  <a:cubicBezTo>
                    <a:pt x="3171" y="1445"/>
                    <a:pt x="3177" y="1439"/>
                    <a:pt x="3177" y="1432"/>
                  </a:cubicBezTo>
                  <a:cubicBezTo>
                    <a:pt x="3177" y="1425"/>
                    <a:pt x="3171" y="1419"/>
                    <a:pt x="3164" y="1419"/>
                  </a:cubicBezTo>
                  <a:cubicBezTo>
                    <a:pt x="3157" y="1419"/>
                    <a:pt x="3151" y="1425"/>
                    <a:pt x="3151" y="1432"/>
                  </a:cubicBezTo>
                  <a:cubicBezTo>
                    <a:pt x="3151" y="1439"/>
                    <a:pt x="3157" y="1445"/>
                    <a:pt x="3164" y="1445"/>
                  </a:cubicBezTo>
                  <a:close/>
                  <a:moveTo>
                    <a:pt x="3204" y="1445"/>
                  </a:moveTo>
                  <a:cubicBezTo>
                    <a:pt x="3211" y="1445"/>
                    <a:pt x="3216" y="1439"/>
                    <a:pt x="3216" y="1432"/>
                  </a:cubicBezTo>
                  <a:cubicBezTo>
                    <a:pt x="3216" y="1425"/>
                    <a:pt x="3211" y="1419"/>
                    <a:pt x="3204" y="1419"/>
                  </a:cubicBezTo>
                  <a:cubicBezTo>
                    <a:pt x="3197" y="1419"/>
                    <a:pt x="3191" y="1425"/>
                    <a:pt x="3191" y="1432"/>
                  </a:cubicBezTo>
                  <a:cubicBezTo>
                    <a:pt x="3191" y="1439"/>
                    <a:pt x="3197" y="1445"/>
                    <a:pt x="3204" y="1445"/>
                  </a:cubicBezTo>
                  <a:close/>
                  <a:moveTo>
                    <a:pt x="3243" y="1419"/>
                  </a:moveTo>
                  <a:cubicBezTo>
                    <a:pt x="3236" y="1419"/>
                    <a:pt x="3230" y="1425"/>
                    <a:pt x="3230" y="1432"/>
                  </a:cubicBezTo>
                  <a:cubicBezTo>
                    <a:pt x="3230" y="1439"/>
                    <a:pt x="3236" y="1445"/>
                    <a:pt x="3243" y="1445"/>
                  </a:cubicBezTo>
                  <a:cubicBezTo>
                    <a:pt x="3250" y="1445"/>
                    <a:pt x="3256" y="1439"/>
                    <a:pt x="3256" y="1432"/>
                  </a:cubicBezTo>
                  <a:cubicBezTo>
                    <a:pt x="3256" y="1425"/>
                    <a:pt x="3250" y="1419"/>
                    <a:pt x="3243" y="1419"/>
                  </a:cubicBezTo>
                  <a:close/>
                  <a:moveTo>
                    <a:pt x="996" y="1484"/>
                  </a:moveTo>
                  <a:cubicBezTo>
                    <a:pt x="1003" y="1484"/>
                    <a:pt x="1009" y="1478"/>
                    <a:pt x="1009" y="1471"/>
                  </a:cubicBezTo>
                  <a:cubicBezTo>
                    <a:pt x="1009" y="1464"/>
                    <a:pt x="1003" y="1459"/>
                    <a:pt x="996" y="1459"/>
                  </a:cubicBezTo>
                  <a:cubicBezTo>
                    <a:pt x="989" y="1459"/>
                    <a:pt x="983" y="1464"/>
                    <a:pt x="983" y="1471"/>
                  </a:cubicBezTo>
                  <a:cubicBezTo>
                    <a:pt x="983" y="1478"/>
                    <a:pt x="989" y="1484"/>
                    <a:pt x="996" y="1484"/>
                  </a:cubicBezTo>
                  <a:close/>
                  <a:moveTo>
                    <a:pt x="1035" y="1484"/>
                  </a:moveTo>
                  <a:cubicBezTo>
                    <a:pt x="1042" y="1484"/>
                    <a:pt x="1048" y="1478"/>
                    <a:pt x="1048" y="1471"/>
                  </a:cubicBezTo>
                  <a:cubicBezTo>
                    <a:pt x="1048" y="1464"/>
                    <a:pt x="1042" y="1459"/>
                    <a:pt x="1035" y="1459"/>
                  </a:cubicBezTo>
                  <a:cubicBezTo>
                    <a:pt x="1028" y="1459"/>
                    <a:pt x="1023" y="1464"/>
                    <a:pt x="1023" y="1471"/>
                  </a:cubicBezTo>
                  <a:cubicBezTo>
                    <a:pt x="1023" y="1478"/>
                    <a:pt x="1028" y="1484"/>
                    <a:pt x="1035" y="1484"/>
                  </a:cubicBezTo>
                  <a:close/>
                  <a:moveTo>
                    <a:pt x="1075" y="1484"/>
                  </a:moveTo>
                  <a:cubicBezTo>
                    <a:pt x="1082" y="1484"/>
                    <a:pt x="1087" y="1478"/>
                    <a:pt x="1087" y="1471"/>
                  </a:cubicBezTo>
                  <a:cubicBezTo>
                    <a:pt x="1087" y="1464"/>
                    <a:pt x="1082" y="1459"/>
                    <a:pt x="1075" y="1459"/>
                  </a:cubicBezTo>
                  <a:cubicBezTo>
                    <a:pt x="1068" y="1459"/>
                    <a:pt x="1062" y="1464"/>
                    <a:pt x="1062" y="1471"/>
                  </a:cubicBezTo>
                  <a:cubicBezTo>
                    <a:pt x="1062" y="1478"/>
                    <a:pt x="1068" y="1484"/>
                    <a:pt x="1075" y="1484"/>
                  </a:cubicBezTo>
                  <a:close/>
                  <a:moveTo>
                    <a:pt x="1114" y="1459"/>
                  </a:moveTo>
                  <a:cubicBezTo>
                    <a:pt x="1107" y="1459"/>
                    <a:pt x="1101" y="1464"/>
                    <a:pt x="1101" y="1471"/>
                  </a:cubicBezTo>
                  <a:cubicBezTo>
                    <a:pt x="1101" y="1478"/>
                    <a:pt x="1107" y="1484"/>
                    <a:pt x="1114" y="1484"/>
                  </a:cubicBezTo>
                  <a:cubicBezTo>
                    <a:pt x="1121" y="1484"/>
                    <a:pt x="1127" y="1478"/>
                    <a:pt x="1127" y="1471"/>
                  </a:cubicBezTo>
                  <a:cubicBezTo>
                    <a:pt x="1127" y="1464"/>
                    <a:pt x="1121" y="1459"/>
                    <a:pt x="1114" y="1459"/>
                  </a:cubicBezTo>
                  <a:close/>
                  <a:moveTo>
                    <a:pt x="1154" y="1459"/>
                  </a:moveTo>
                  <a:cubicBezTo>
                    <a:pt x="1146" y="1459"/>
                    <a:pt x="1141" y="1464"/>
                    <a:pt x="1141" y="1471"/>
                  </a:cubicBezTo>
                  <a:cubicBezTo>
                    <a:pt x="1141" y="1478"/>
                    <a:pt x="1146" y="1484"/>
                    <a:pt x="1154" y="1484"/>
                  </a:cubicBezTo>
                  <a:cubicBezTo>
                    <a:pt x="1161" y="1484"/>
                    <a:pt x="1166" y="1478"/>
                    <a:pt x="1166" y="1471"/>
                  </a:cubicBezTo>
                  <a:cubicBezTo>
                    <a:pt x="1166" y="1464"/>
                    <a:pt x="1161" y="1459"/>
                    <a:pt x="1154" y="1459"/>
                  </a:cubicBezTo>
                  <a:close/>
                  <a:moveTo>
                    <a:pt x="1903" y="1459"/>
                  </a:moveTo>
                  <a:cubicBezTo>
                    <a:pt x="1896" y="1459"/>
                    <a:pt x="1890" y="1464"/>
                    <a:pt x="1890" y="1471"/>
                  </a:cubicBezTo>
                  <a:cubicBezTo>
                    <a:pt x="1890" y="1478"/>
                    <a:pt x="1896" y="1484"/>
                    <a:pt x="1903" y="1484"/>
                  </a:cubicBezTo>
                  <a:cubicBezTo>
                    <a:pt x="1910" y="1484"/>
                    <a:pt x="1915" y="1478"/>
                    <a:pt x="1915" y="1471"/>
                  </a:cubicBezTo>
                  <a:cubicBezTo>
                    <a:pt x="1915" y="1464"/>
                    <a:pt x="1910" y="1459"/>
                    <a:pt x="1903" y="1459"/>
                  </a:cubicBezTo>
                  <a:close/>
                  <a:moveTo>
                    <a:pt x="1942" y="1459"/>
                  </a:moveTo>
                  <a:cubicBezTo>
                    <a:pt x="1935" y="1459"/>
                    <a:pt x="1929" y="1464"/>
                    <a:pt x="1929" y="1471"/>
                  </a:cubicBezTo>
                  <a:cubicBezTo>
                    <a:pt x="1929" y="1478"/>
                    <a:pt x="1935" y="1484"/>
                    <a:pt x="1942" y="1484"/>
                  </a:cubicBezTo>
                  <a:cubicBezTo>
                    <a:pt x="1949" y="1484"/>
                    <a:pt x="1955" y="1478"/>
                    <a:pt x="1955" y="1471"/>
                  </a:cubicBezTo>
                  <a:cubicBezTo>
                    <a:pt x="1955" y="1464"/>
                    <a:pt x="1949" y="1459"/>
                    <a:pt x="1942" y="1459"/>
                  </a:cubicBezTo>
                  <a:close/>
                  <a:moveTo>
                    <a:pt x="1981" y="1459"/>
                  </a:moveTo>
                  <a:cubicBezTo>
                    <a:pt x="1974" y="1459"/>
                    <a:pt x="1969" y="1464"/>
                    <a:pt x="1969" y="1471"/>
                  </a:cubicBezTo>
                  <a:cubicBezTo>
                    <a:pt x="1969" y="1478"/>
                    <a:pt x="1974" y="1484"/>
                    <a:pt x="1981" y="1484"/>
                  </a:cubicBezTo>
                  <a:cubicBezTo>
                    <a:pt x="1988" y="1484"/>
                    <a:pt x="1994" y="1478"/>
                    <a:pt x="1994" y="1471"/>
                  </a:cubicBezTo>
                  <a:cubicBezTo>
                    <a:pt x="1994" y="1464"/>
                    <a:pt x="1988" y="1459"/>
                    <a:pt x="1981" y="1459"/>
                  </a:cubicBezTo>
                  <a:close/>
                  <a:moveTo>
                    <a:pt x="2888" y="1459"/>
                  </a:moveTo>
                  <a:cubicBezTo>
                    <a:pt x="2881" y="1459"/>
                    <a:pt x="2875" y="1464"/>
                    <a:pt x="2875" y="1471"/>
                  </a:cubicBezTo>
                  <a:cubicBezTo>
                    <a:pt x="2875" y="1478"/>
                    <a:pt x="2881" y="1484"/>
                    <a:pt x="2888" y="1484"/>
                  </a:cubicBezTo>
                  <a:cubicBezTo>
                    <a:pt x="2895" y="1484"/>
                    <a:pt x="2901" y="1478"/>
                    <a:pt x="2901" y="1471"/>
                  </a:cubicBezTo>
                  <a:cubicBezTo>
                    <a:pt x="2901" y="1464"/>
                    <a:pt x="2895" y="1459"/>
                    <a:pt x="2888" y="1459"/>
                  </a:cubicBezTo>
                  <a:close/>
                  <a:moveTo>
                    <a:pt x="2928" y="1459"/>
                  </a:moveTo>
                  <a:cubicBezTo>
                    <a:pt x="2921" y="1459"/>
                    <a:pt x="2915" y="1464"/>
                    <a:pt x="2915" y="1471"/>
                  </a:cubicBezTo>
                  <a:cubicBezTo>
                    <a:pt x="2915" y="1478"/>
                    <a:pt x="2921" y="1484"/>
                    <a:pt x="2928" y="1484"/>
                  </a:cubicBezTo>
                  <a:cubicBezTo>
                    <a:pt x="2935" y="1484"/>
                    <a:pt x="2940" y="1478"/>
                    <a:pt x="2940" y="1471"/>
                  </a:cubicBezTo>
                  <a:cubicBezTo>
                    <a:pt x="2940" y="1464"/>
                    <a:pt x="2935" y="1459"/>
                    <a:pt x="2928" y="1459"/>
                  </a:cubicBezTo>
                  <a:close/>
                  <a:moveTo>
                    <a:pt x="2967" y="1459"/>
                  </a:moveTo>
                  <a:cubicBezTo>
                    <a:pt x="2960" y="1459"/>
                    <a:pt x="2954" y="1464"/>
                    <a:pt x="2954" y="1471"/>
                  </a:cubicBezTo>
                  <a:cubicBezTo>
                    <a:pt x="2954" y="1478"/>
                    <a:pt x="2960" y="1484"/>
                    <a:pt x="2967" y="1484"/>
                  </a:cubicBezTo>
                  <a:cubicBezTo>
                    <a:pt x="2974" y="1484"/>
                    <a:pt x="2980" y="1478"/>
                    <a:pt x="2980" y="1471"/>
                  </a:cubicBezTo>
                  <a:cubicBezTo>
                    <a:pt x="2980" y="1464"/>
                    <a:pt x="2974" y="1459"/>
                    <a:pt x="2967" y="1459"/>
                  </a:cubicBezTo>
                  <a:close/>
                  <a:moveTo>
                    <a:pt x="3085" y="1459"/>
                  </a:moveTo>
                  <a:cubicBezTo>
                    <a:pt x="3078" y="1459"/>
                    <a:pt x="3073" y="1464"/>
                    <a:pt x="3073" y="1471"/>
                  </a:cubicBezTo>
                  <a:cubicBezTo>
                    <a:pt x="3073" y="1478"/>
                    <a:pt x="3078" y="1484"/>
                    <a:pt x="3085" y="1484"/>
                  </a:cubicBezTo>
                  <a:cubicBezTo>
                    <a:pt x="3092" y="1484"/>
                    <a:pt x="3098" y="1478"/>
                    <a:pt x="3098" y="1471"/>
                  </a:cubicBezTo>
                  <a:cubicBezTo>
                    <a:pt x="3098" y="1464"/>
                    <a:pt x="3092" y="1459"/>
                    <a:pt x="3085" y="1459"/>
                  </a:cubicBezTo>
                  <a:close/>
                  <a:moveTo>
                    <a:pt x="3125" y="1459"/>
                  </a:moveTo>
                  <a:cubicBezTo>
                    <a:pt x="3118" y="1459"/>
                    <a:pt x="3112" y="1464"/>
                    <a:pt x="3112" y="1471"/>
                  </a:cubicBezTo>
                  <a:cubicBezTo>
                    <a:pt x="3112" y="1478"/>
                    <a:pt x="3118" y="1484"/>
                    <a:pt x="3125" y="1484"/>
                  </a:cubicBezTo>
                  <a:cubicBezTo>
                    <a:pt x="3132" y="1484"/>
                    <a:pt x="3137" y="1478"/>
                    <a:pt x="3137" y="1471"/>
                  </a:cubicBezTo>
                  <a:cubicBezTo>
                    <a:pt x="3137" y="1464"/>
                    <a:pt x="3132" y="1459"/>
                    <a:pt x="3125" y="1459"/>
                  </a:cubicBezTo>
                  <a:close/>
                  <a:moveTo>
                    <a:pt x="3164" y="1459"/>
                  </a:moveTo>
                  <a:cubicBezTo>
                    <a:pt x="3157" y="1459"/>
                    <a:pt x="3151" y="1464"/>
                    <a:pt x="3151" y="1471"/>
                  </a:cubicBezTo>
                  <a:cubicBezTo>
                    <a:pt x="3151" y="1478"/>
                    <a:pt x="3157" y="1484"/>
                    <a:pt x="3164" y="1484"/>
                  </a:cubicBezTo>
                  <a:cubicBezTo>
                    <a:pt x="3171" y="1484"/>
                    <a:pt x="3177" y="1478"/>
                    <a:pt x="3177" y="1471"/>
                  </a:cubicBezTo>
                  <a:cubicBezTo>
                    <a:pt x="3177" y="1464"/>
                    <a:pt x="3171" y="1459"/>
                    <a:pt x="3164" y="1459"/>
                  </a:cubicBezTo>
                  <a:close/>
                  <a:moveTo>
                    <a:pt x="3204" y="1459"/>
                  </a:moveTo>
                  <a:cubicBezTo>
                    <a:pt x="3197" y="1459"/>
                    <a:pt x="3191" y="1464"/>
                    <a:pt x="3191" y="1471"/>
                  </a:cubicBezTo>
                  <a:cubicBezTo>
                    <a:pt x="3191" y="1478"/>
                    <a:pt x="3197" y="1484"/>
                    <a:pt x="3204" y="1484"/>
                  </a:cubicBezTo>
                  <a:cubicBezTo>
                    <a:pt x="3211" y="1484"/>
                    <a:pt x="3216" y="1478"/>
                    <a:pt x="3216" y="1471"/>
                  </a:cubicBezTo>
                  <a:cubicBezTo>
                    <a:pt x="3216" y="1464"/>
                    <a:pt x="3211" y="1459"/>
                    <a:pt x="3204" y="1459"/>
                  </a:cubicBezTo>
                  <a:close/>
                  <a:moveTo>
                    <a:pt x="3243" y="1466"/>
                  </a:moveTo>
                  <a:cubicBezTo>
                    <a:pt x="3240" y="1466"/>
                    <a:pt x="3238" y="1469"/>
                    <a:pt x="3238" y="1471"/>
                  </a:cubicBezTo>
                  <a:cubicBezTo>
                    <a:pt x="3238" y="1474"/>
                    <a:pt x="3240" y="1476"/>
                    <a:pt x="3243" y="1476"/>
                  </a:cubicBezTo>
                  <a:cubicBezTo>
                    <a:pt x="3246" y="1476"/>
                    <a:pt x="3248" y="1474"/>
                    <a:pt x="3248" y="1471"/>
                  </a:cubicBezTo>
                  <a:cubicBezTo>
                    <a:pt x="3248" y="1469"/>
                    <a:pt x="3246" y="1466"/>
                    <a:pt x="3243" y="1466"/>
                  </a:cubicBezTo>
                  <a:close/>
                  <a:moveTo>
                    <a:pt x="996" y="1498"/>
                  </a:moveTo>
                  <a:cubicBezTo>
                    <a:pt x="989" y="1498"/>
                    <a:pt x="983" y="1504"/>
                    <a:pt x="983" y="1511"/>
                  </a:cubicBezTo>
                  <a:cubicBezTo>
                    <a:pt x="983" y="1518"/>
                    <a:pt x="989" y="1524"/>
                    <a:pt x="996" y="1524"/>
                  </a:cubicBezTo>
                  <a:cubicBezTo>
                    <a:pt x="1003" y="1524"/>
                    <a:pt x="1009" y="1518"/>
                    <a:pt x="1009" y="1511"/>
                  </a:cubicBezTo>
                  <a:cubicBezTo>
                    <a:pt x="1009" y="1504"/>
                    <a:pt x="1003" y="1498"/>
                    <a:pt x="996" y="1498"/>
                  </a:cubicBezTo>
                  <a:close/>
                  <a:moveTo>
                    <a:pt x="1035" y="1498"/>
                  </a:moveTo>
                  <a:cubicBezTo>
                    <a:pt x="1028" y="1498"/>
                    <a:pt x="1023" y="1504"/>
                    <a:pt x="1023" y="1511"/>
                  </a:cubicBezTo>
                  <a:cubicBezTo>
                    <a:pt x="1023" y="1518"/>
                    <a:pt x="1028" y="1524"/>
                    <a:pt x="1035" y="1524"/>
                  </a:cubicBezTo>
                  <a:cubicBezTo>
                    <a:pt x="1042" y="1524"/>
                    <a:pt x="1048" y="1518"/>
                    <a:pt x="1048" y="1511"/>
                  </a:cubicBezTo>
                  <a:cubicBezTo>
                    <a:pt x="1048" y="1504"/>
                    <a:pt x="1042" y="1498"/>
                    <a:pt x="1035" y="1498"/>
                  </a:cubicBezTo>
                  <a:close/>
                  <a:moveTo>
                    <a:pt x="1075" y="1498"/>
                  </a:moveTo>
                  <a:cubicBezTo>
                    <a:pt x="1068" y="1498"/>
                    <a:pt x="1062" y="1504"/>
                    <a:pt x="1062" y="1511"/>
                  </a:cubicBezTo>
                  <a:cubicBezTo>
                    <a:pt x="1062" y="1518"/>
                    <a:pt x="1068" y="1524"/>
                    <a:pt x="1075" y="1524"/>
                  </a:cubicBezTo>
                  <a:cubicBezTo>
                    <a:pt x="1082" y="1524"/>
                    <a:pt x="1087" y="1518"/>
                    <a:pt x="1087" y="1511"/>
                  </a:cubicBezTo>
                  <a:cubicBezTo>
                    <a:pt x="1087" y="1504"/>
                    <a:pt x="1082" y="1498"/>
                    <a:pt x="1075" y="1498"/>
                  </a:cubicBezTo>
                  <a:close/>
                  <a:moveTo>
                    <a:pt x="3085" y="1498"/>
                  </a:moveTo>
                  <a:cubicBezTo>
                    <a:pt x="3078" y="1498"/>
                    <a:pt x="3073" y="1504"/>
                    <a:pt x="3073" y="1511"/>
                  </a:cubicBezTo>
                  <a:cubicBezTo>
                    <a:pt x="3073" y="1518"/>
                    <a:pt x="3078" y="1524"/>
                    <a:pt x="3085" y="1524"/>
                  </a:cubicBezTo>
                  <a:cubicBezTo>
                    <a:pt x="3092" y="1524"/>
                    <a:pt x="3098" y="1518"/>
                    <a:pt x="3098" y="1511"/>
                  </a:cubicBezTo>
                  <a:cubicBezTo>
                    <a:pt x="3098" y="1504"/>
                    <a:pt x="3092" y="1498"/>
                    <a:pt x="3085" y="1498"/>
                  </a:cubicBezTo>
                  <a:close/>
                  <a:moveTo>
                    <a:pt x="3125" y="1498"/>
                  </a:moveTo>
                  <a:cubicBezTo>
                    <a:pt x="3118" y="1498"/>
                    <a:pt x="3112" y="1504"/>
                    <a:pt x="3112" y="1511"/>
                  </a:cubicBezTo>
                  <a:cubicBezTo>
                    <a:pt x="3112" y="1518"/>
                    <a:pt x="3118" y="1524"/>
                    <a:pt x="3125" y="1524"/>
                  </a:cubicBezTo>
                  <a:cubicBezTo>
                    <a:pt x="3132" y="1524"/>
                    <a:pt x="3137" y="1518"/>
                    <a:pt x="3137" y="1511"/>
                  </a:cubicBezTo>
                  <a:cubicBezTo>
                    <a:pt x="3137" y="1504"/>
                    <a:pt x="3132" y="1498"/>
                    <a:pt x="3125" y="1498"/>
                  </a:cubicBezTo>
                  <a:close/>
                  <a:moveTo>
                    <a:pt x="3164" y="1498"/>
                  </a:moveTo>
                  <a:cubicBezTo>
                    <a:pt x="3157" y="1498"/>
                    <a:pt x="3151" y="1504"/>
                    <a:pt x="3151" y="1511"/>
                  </a:cubicBezTo>
                  <a:cubicBezTo>
                    <a:pt x="3151" y="1518"/>
                    <a:pt x="3157" y="1524"/>
                    <a:pt x="3164" y="1524"/>
                  </a:cubicBezTo>
                  <a:cubicBezTo>
                    <a:pt x="3171" y="1524"/>
                    <a:pt x="3177" y="1518"/>
                    <a:pt x="3177" y="1511"/>
                  </a:cubicBezTo>
                  <a:cubicBezTo>
                    <a:pt x="3177" y="1504"/>
                    <a:pt x="3171" y="1498"/>
                    <a:pt x="3164" y="1498"/>
                  </a:cubicBezTo>
                  <a:close/>
                  <a:moveTo>
                    <a:pt x="3204" y="1498"/>
                  </a:moveTo>
                  <a:cubicBezTo>
                    <a:pt x="3197" y="1498"/>
                    <a:pt x="3191" y="1504"/>
                    <a:pt x="3191" y="1511"/>
                  </a:cubicBezTo>
                  <a:cubicBezTo>
                    <a:pt x="3191" y="1518"/>
                    <a:pt x="3197" y="1524"/>
                    <a:pt x="3204" y="1524"/>
                  </a:cubicBezTo>
                  <a:cubicBezTo>
                    <a:pt x="3211" y="1524"/>
                    <a:pt x="3216" y="1518"/>
                    <a:pt x="3216" y="1511"/>
                  </a:cubicBezTo>
                  <a:cubicBezTo>
                    <a:pt x="3216" y="1504"/>
                    <a:pt x="3211" y="1498"/>
                    <a:pt x="3204" y="1498"/>
                  </a:cubicBezTo>
                  <a:close/>
                  <a:moveTo>
                    <a:pt x="956" y="1537"/>
                  </a:moveTo>
                  <a:cubicBezTo>
                    <a:pt x="949" y="1537"/>
                    <a:pt x="944" y="1543"/>
                    <a:pt x="944" y="1550"/>
                  </a:cubicBezTo>
                  <a:cubicBezTo>
                    <a:pt x="944" y="1557"/>
                    <a:pt x="949" y="1563"/>
                    <a:pt x="956" y="1563"/>
                  </a:cubicBezTo>
                  <a:cubicBezTo>
                    <a:pt x="963" y="1563"/>
                    <a:pt x="969" y="1557"/>
                    <a:pt x="969" y="1550"/>
                  </a:cubicBezTo>
                  <a:cubicBezTo>
                    <a:pt x="969" y="1543"/>
                    <a:pt x="963" y="1537"/>
                    <a:pt x="956" y="1537"/>
                  </a:cubicBezTo>
                  <a:close/>
                  <a:moveTo>
                    <a:pt x="996" y="1537"/>
                  </a:moveTo>
                  <a:cubicBezTo>
                    <a:pt x="989" y="1537"/>
                    <a:pt x="983" y="1543"/>
                    <a:pt x="983" y="1550"/>
                  </a:cubicBezTo>
                  <a:cubicBezTo>
                    <a:pt x="983" y="1557"/>
                    <a:pt x="989" y="1563"/>
                    <a:pt x="996" y="1563"/>
                  </a:cubicBezTo>
                  <a:cubicBezTo>
                    <a:pt x="1003" y="1563"/>
                    <a:pt x="1009" y="1557"/>
                    <a:pt x="1009" y="1550"/>
                  </a:cubicBezTo>
                  <a:cubicBezTo>
                    <a:pt x="1009" y="1543"/>
                    <a:pt x="1003" y="1537"/>
                    <a:pt x="996" y="1537"/>
                  </a:cubicBezTo>
                  <a:close/>
                  <a:moveTo>
                    <a:pt x="1035" y="1537"/>
                  </a:moveTo>
                  <a:cubicBezTo>
                    <a:pt x="1028" y="1537"/>
                    <a:pt x="1023" y="1543"/>
                    <a:pt x="1023" y="1550"/>
                  </a:cubicBezTo>
                  <a:cubicBezTo>
                    <a:pt x="1023" y="1557"/>
                    <a:pt x="1028" y="1563"/>
                    <a:pt x="1035" y="1563"/>
                  </a:cubicBezTo>
                  <a:cubicBezTo>
                    <a:pt x="1042" y="1563"/>
                    <a:pt x="1048" y="1557"/>
                    <a:pt x="1048" y="1550"/>
                  </a:cubicBezTo>
                  <a:cubicBezTo>
                    <a:pt x="1048" y="1543"/>
                    <a:pt x="1042" y="1537"/>
                    <a:pt x="1035" y="1537"/>
                  </a:cubicBezTo>
                  <a:close/>
                  <a:moveTo>
                    <a:pt x="3480" y="1537"/>
                  </a:moveTo>
                  <a:cubicBezTo>
                    <a:pt x="3473" y="1537"/>
                    <a:pt x="3467" y="1543"/>
                    <a:pt x="3467" y="1550"/>
                  </a:cubicBezTo>
                  <a:cubicBezTo>
                    <a:pt x="3467" y="1557"/>
                    <a:pt x="3473" y="1563"/>
                    <a:pt x="3480" y="1563"/>
                  </a:cubicBezTo>
                  <a:cubicBezTo>
                    <a:pt x="3487" y="1563"/>
                    <a:pt x="3492" y="1557"/>
                    <a:pt x="3492" y="1550"/>
                  </a:cubicBezTo>
                  <a:cubicBezTo>
                    <a:pt x="3492" y="1543"/>
                    <a:pt x="3487" y="1537"/>
                    <a:pt x="3480" y="1537"/>
                  </a:cubicBezTo>
                  <a:close/>
                  <a:moveTo>
                    <a:pt x="965" y="1590"/>
                  </a:moveTo>
                  <a:cubicBezTo>
                    <a:pt x="965" y="1585"/>
                    <a:pt x="961" y="1581"/>
                    <a:pt x="956" y="1581"/>
                  </a:cubicBezTo>
                  <a:cubicBezTo>
                    <a:pt x="952" y="1581"/>
                    <a:pt x="948" y="1585"/>
                    <a:pt x="948" y="1590"/>
                  </a:cubicBezTo>
                  <a:cubicBezTo>
                    <a:pt x="948" y="1594"/>
                    <a:pt x="952" y="1598"/>
                    <a:pt x="956" y="1598"/>
                  </a:cubicBezTo>
                  <a:cubicBezTo>
                    <a:pt x="961" y="1598"/>
                    <a:pt x="965" y="1594"/>
                    <a:pt x="965" y="1590"/>
                  </a:cubicBezTo>
                  <a:close/>
                  <a:moveTo>
                    <a:pt x="996" y="1577"/>
                  </a:moveTo>
                  <a:cubicBezTo>
                    <a:pt x="989" y="1577"/>
                    <a:pt x="983" y="1583"/>
                    <a:pt x="983" y="1590"/>
                  </a:cubicBezTo>
                  <a:cubicBezTo>
                    <a:pt x="983" y="1597"/>
                    <a:pt x="989" y="1602"/>
                    <a:pt x="996" y="1602"/>
                  </a:cubicBezTo>
                  <a:cubicBezTo>
                    <a:pt x="1003" y="1602"/>
                    <a:pt x="1009" y="1597"/>
                    <a:pt x="1009" y="1590"/>
                  </a:cubicBezTo>
                  <a:cubicBezTo>
                    <a:pt x="1009" y="1583"/>
                    <a:pt x="1003" y="1577"/>
                    <a:pt x="996" y="1577"/>
                  </a:cubicBezTo>
                  <a:close/>
                  <a:moveTo>
                    <a:pt x="1035" y="1577"/>
                  </a:moveTo>
                  <a:cubicBezTo>
                    <a:pt x="1028" y="1577"/>
                    <a:pt x="1023" y="1583"/>
                    <a:pt x="1023" y="1590"/>
                  </a:cubicBezTo>
                  <a:cubicBezTo>
                    <a:pt x="1023" y="1597"/>
                    <a:pt x="1028" y="1602"/>
                    <a:pt x="1035" y="1602"/>
                  </a:cubicBezTo>
                  <a:cubicBezTo>
                    <a:pt x="1042" y="1602"/>
                    <a:pt x="1048" y="1597"/>
                    <a:pt x="1048" y="1590"/>
                  </a:cubicBezTo>
                  <a:cubicBezTo>
                    <a:pt x="1048" y="1583"/>
                    <a:pt x="1042" y="1577"/>
                    <a:pt x="1035" y="1577"/>
                  </a:cubicBezTo>
                  <a:close/>
                  <a:moveTo>
                    <a:pt x="3440" y="1577"/>
                  </a:moveTo>
                  <a:cubicBezTo>
                    <a:pt x="3433" y="1577"/>
                    <a:pt x="3427" y="1583"/>
                    <a:pt x="3427" y="1590"/>
                  </a:cubicBezTo>
                  <a:cubicBezTo>
                    <a:pt x="3427" y="1597"/>
                    <a:pt x="3433" y="1602"/>
                    <a:pt x="3440" y="1602"/>
                  </a:cubicBezTo>
                  <a:cubicBezTo>
                    <a:pt x="3447" y="1602"/>
                    <a:pt x="3453" y="1597"/>
                    <a:pt x="3453" y="1590"/>
                  </a:cubicBezTo>
                  <a:cubicBezTo>
                    <a:pt x="3453" y="1583"/>
                    <a:pt x="3447" y="1577"/>
                    <a:pt x="3440" y="1577"/>
                  </a:cubicBezTo>
                  <a:close/>
                  <a:moveTo>
                    <a:pt x="944" y="1629"/>
                  </a:moveTo>
                  <a:cubicBezTo>
                    <a:pt x="944" y="1636"/>
                    <a:pt x="949" y="1642"/>
                    <a:pt x="956" y="1642"/>
                  </a:cubicBezTo>
                  <a:cubicBezTo>
                    <a:pt x="963" y="1642"/>
                    <a:pt x="969" y="1636"/>
                    <a:pt x="969" y="1629"/>
                  </a:cubicBezTo>
                  <a:cubicBezTo>
                    <a:pt x="969" y="1622"/>
                    <a:pt x="963" y="1616"/>
                    <a:pt x="956" y="1616"/>
                  </a:cubicBezTo>
                  <a:cubicBezTo>
                    <a:pt x="949" y="1616"/>
                    <a:pt x="944" y="1622"/>
                    <a:pt x="944" y="1629"/>
                  </a:cubicBezTo>
                  <a:close/>
                  <a:moveTo>
                    <a:pt x="996" y="1616"/>
                  </a:moveTo>
                  <a:cubicBezTo>
                    <a:pt x="989" y="1616"/>
                    <a:pt x="983" y="1622"/>
                    <a:pt x="983" y="1629"/>
                  </a:cubicBezTo>
                  <a:cubicBezTo>
                    <a:pt x="983" y="1636"/>
                    <a:pt x="989" y="1642"/>
                    <a:pt x="996" y="1642"/>
                  </a:cubicBezTo>
                  <a:cubicBezTo>
                    <a:pt x="1003" y="1642"/>
                    <a:pt x="1009" y="1636"/>
                    <a:pt x="1009" y="1629"/>
                  </a:cubicBezTo>
                  <a:cubicBezTo>
                    <a:pt x="1009" y="1622"/>
                    <a:pt x="1003" y="1616"/>
                    <a:pt x="996" y="1616"/>
                  </a:cubicBezTo>
                  <a:close/>
                  <a:moveTo>
                    <a:pt x="3401" y="1616"/>
                  </a:moveTo>
                  <a:cubicBezTo>
                    <a:pt x="3394" y="1616"/>
                    <a:pt x="3388" y="1622"/>
                    <a:pt x="3388" y="1629"/>
                  </a:cubicBezTo>
                  <a:cubicBezTo>
                    <a:pt x="3388" y="1636"/>
                    <a:pt x="3394" y="1642"/>
                    <a:pt x="3401" y="1642"/>
                  </a:cubicBezTo>
                  <a:cubicBezTo>
                    <a:pt x="3408" y="1642"/>
                    <a:pt x="3413" y="1636"/>
                    <a:pt x="3413" y="1629"/>
                  </a:cubicBezTo>
                  <a:cubicBezTo>
                    <a:pt x="3413" y="1622"/>
                    <a:pt x="3408" y="1616"/>
                    <a:pt x="3401" y="1616"/>
                  </a:cubicBezTo>
                  <a:close/>
                  <a:moveTo>
                    <a:pt x="956" y="1656"/>
                  </a:moveTo>
                  <a:cubicBezTo>
                    <a:pt x="949" y="1656"/>
                    <a:pt x="944" y="1661"/>
                    <a:pt x="944" y="1668"/>
                  </a:cubicBezTo>
                  <a:cubicBezTo>
                    <a:pt x="944" y="1676"/>
                    <a:pt x="949" y="1681"/>
                    <a:pt x="956" y="1681"/>
                  </a:cubicBezTo>
                  <a:cubicBezTo>
                    <a:pt x="963" y="1681"/>
                    <a:pt x="969" y="1676"/>
                    <a:pt x="969" y="1668"/>
                  </a:cubicBezTo>
                  <a:cubicBezTo>
                    <a:pt x="969" y="1661"/>
                    <a:pt x="963" y="1656"/>
                    <a:pt x="956" y="1656"/>
                  </a:cubicBezTo>
                  <a:close/>
                  <a:moveTo>
                    <a:pt x="996" y="1656"/>
                  </a:moveTo>
                  <a:cubicBezTo>
                    <a:pt x="989" y="1656"/>
                    <a:pt x="983" y="1661"/>
                    <a:pt x="983" y="1668"/>
                  </a:cubicBezTo>
                  <a:cubicBezTo>
                    <a:pt x="983" y="1676"/>
                    <a:pt x="989" y="1681"/>
                    <a:pt x="996" y="1681"/>
                  </a:cubicBezTo>
                  <a:cubicBezTo>
                    <a:pt x="1003" y="1681"/>
                    <a:pt x="1009" y="1676"/>
                    <a:pt x="1009" y="1668"/>
                  </a:cubicBezTo>
                  <a:cubicBezTo>
                    <a:pt x="1009" y="1661"/>
                    <a:pt x="1003" y="1656"/>
                    <a:pt x="996" y="1656"/>
                  </a:cubicBezTo>
                  <a:close/>
                  <a:moveTo>
                    <a:pt x="956" y="1696"/>
                  </a:moveTo>
                  <a:cubicBezTo>
                    <a:pt x="950" y="1696"/>
                    <a:pt x="945" y="1702"/>
                    <a:pt x="945" y="1708"/>
                  </a:cubicBezTo>
                  <a:cubicBezTo>
                    <a:pt x="945" y="1714"/>
                    <a:pt x="950" y="1719"/>
                    <a:pt x="956" y="1719"/>
                  </a:cubicBezTo>
                  <a:cubicBezTo>
                    <a:pt x="963" y="1719"/>
                    <a:pt x="968" y="1714"/>
                    <a:pt x="968" y="1708"/>
                  </a:cubicBezTo>
                  <a:cubicBezTo>
                    <a:pt x="968" y="1702"/>
                    <a:pt x="963" y="1696"/>
                    <a:pt x="956" y="1696"/>
                  </a:cubicBezTo>
                  <a:close/>
                  <a:moveTo>
                    <a:pt x="996" y="1719"/>
                  </a:moveTo>
                  <a:cubicBezTo>
                    <a:pt x="1002" y="1719"/>
                    <a:pt x="1007" y="1714"/>
                    <a:pt x="1007" y="1708"/>
                  </a:cubicBezTo>
                  <a:cubicBezTo>
                    <a:pt x="1007" y="1702"/>
                    <a:pt x="1002" y="1697"/>
                    <a:pt x="996" y="1697"/>
                  </a:cubicBezTo>
                  <a:cubicBezTo>
                    <a:pt x="990" y="1697"/>
                    <a:pt x="985" y="1702"/>
                    <a:pt x="985" y="1708"/>
                  </a:cubicBezTo>
                  <a:cubicBezTo>
                    <a:pt x="985" y="1714"/>
                    <a:pt x="990" y="1719"/>
                    <a:pt x="996" y="1719"/>
                  </a:cubicBezTo>
                  <a:close/>
                  <a:moveTo>
                    <a:pt x="996" y="1735"/>
                  </a:moveTo>
                  <a:cubicBezTo>
                    <a:pt x="989" y="1735"/>
                    <a:pt x="983" y="1740"/>
                    <a:pt x="983" y="1747"/>
                  </a:cubicBezTo>
                  <a:cubicBezTo>
                    <a:pt x="983" y="1754"/>
                    <a:pt x="989" y="1760"/>
                    <a:pt x="996" y="1760"/>
                  </a:cubicBezTo>
                  <a:cubicBezTo>
                    <a:pt x="1003" y="1760"/>
                    <a:pt x="1009" y="1754"/>
                    <a:pt x="1009" y="1747"/>
                  </a:cubicBezTo>
                  <a:cubicBezTo>
                    <a:pt x="1009" y="1740"/>
                    <a:pt x="1003" y="1735"/>
                    <a:pt x="996" y="1735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íš1îďe">
              <a:extLst>
                <a:ext uri="{FF2B5EF4-FFF2-40B4-BE49-F238E27FC236}">
                  <a16:creationId xmlns:a16="http://schemas.microsoft.com/office/drawing/2014/main" id="{C5F744C2-62BF-4A0C-ACB3-3C496C326BCE}"/>
                </a:ext>
              </a:extLst>
            </p:cNvPr>
            <p:cNvSpPr txBox="1"/>
            <p:nvPr/>
          </p:nvSpPr>
          <p:spPr>
            <a:xfrm>
              <a:off x="673099" y="1514348"/>
              <a:ext cx="10845800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lvl="0" algn="ctr" defTabSz="913765">
                <a:buSzPct val="25000"/>
                <a:defRPr/>
              </a:pPr>
              <a:r>
                <a:rPr lang="zh-CN" altLang="en-US" sz="2800" dirty="0"/>
                <a:t>为什么不能利用自己的网卡，创建一套新的协议进行数据的传输呢？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8" name="íṧlíḋè">
              <a:extLst>
                <a:ext uri="{FF2B5EF4-FFF2-40B4-BE49-F238E27FC236}">
                  <a16:creationId xmlns:a16="http://schemas.microsoft.com/office/drawing/2014/main" id="{18D84D5C-5F67-42A7-BB86-79BE184D1F47}"/>
                </a:ext>
              </a:extLst>
            </p:cNvPr>
            <p:cNvSpPr txBox="1"/>
            <p:nvPr/>
          </p:nvSpPr>
          <p:spPr>
            <a:xfrm>
              <a:off x="673101" y="2096274"/>
              <a:ext cx="10845796" cy="594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lvl="0" algn="ctr"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既然我们可以利用网卡进行直接的发包和收包</a:t>
              </a: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，</a:t>
              </a:r>
              <a:endPara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0" algn="ctr"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理论上我们可以实现数据的传递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9" name="íṩḷiḍè">
              <a:extLst>
                <a:ext uri="{FF2B5EF4-FFF2-40B4-BE49-F238E27FC236}">
                  <a16:creationId xmlns:a16="http://schemas.microsoft.com/office/drawing/2014/main" id="{3883F490-5F4A-44E1-B8A4-FC38AAD49A68}"/>
                </a:ext>
              </a:extLst>
            </p:cNvPr>
            <p:cNvGrpSpPr/>
            <p:nvPr/>
          </p:nvGrpSpPr>
          <p:grpSpPr>
            <a:xfrm>
              <a:off x="1371947" y="3499914"/>
              <a:ext cx="9587324" cy="2146066"/>
              <a:chOff x="1371947" y="3115866"/>
              <a:chExt cx="9587324" cy="2146066"/>
            </a:xfrm>
          </p:grpSpPr>
          <p:sp>
            <p:nvSpPr>
              <p:cNvPr id="10" name="iṧḷîḍê">
                <a:extLst>
                  <a:ext uri="{FF2B5EF4-FFF2-40B4-BE49-F238E27FC236}">
                    <a16:creationId xmlns:a16="http://schemas.microsoft.com/office/drawing/2014/main" id="{9ECD2913-E075-4EF6-B7AE-29938E7788DF}"/>
                  </a:ext>
                </a:extLst>
              </p:cNvPr>
              <p:cNvSpPr/>
              <p:nvPr/>
            </p:nvSpPr>
            <p:spPr>
              <a:xfrm>
                <a:off x="2337478" y="3171209"/>
                <a:ext cx="608819" cy="4980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4400"/>
                    </a:moveTo>
                    <a:lnTo>
                      <a:pt x="16349" y="14400"/>
                    </a:lnTo>
                    <a:cubicBezTo>
                      <a:pt x="16227" y="14820"/>
                      <a:pt x="16076" y="15221"/>
                      <a:pt x="15897" y="15600"/>
                    </a:cubicBezTo>
                    <a:lnTo>
                      <a:pt x="20618" y="15600"/>
                    </a:lnTo>
                    <a:lnTo>
                      <a:pt x="20618" y="19200"/>
                    </a:lnTo>
                    <a:cubicBezTo>
                      <a:pt x="20618" y="19862"/>
                      <a:pt x="20178" y="20400"/>
                      <a:pt x="19636" y="20400"/>
                    </a:cubicBezTo>
                    <a:lnTo>
                      <a:pt x="1964" y="20400"/>
                    </a:lnTo>
                    <a:cubicBezTo>
                      <a:pt x="1422" y="20400"/>
                      <a:pt x="982" y="19862"/>
                      <a:pt x="982" y="19200"/>
                    </a:cubicBezTo>
                    <a:lnTo>
                      <a:pt x="982" y="15600"/>
                    </a:lnTo>
                    <a:lnTo>
                      <a:pt x="5704" y="15600"/>
                    </a:lnTo>
                    <a:cubicBezTo>
                      <a:pt x="5524" y="15221"/>
                      <a:pt x="5373" y="14820"/>
                      <a:pt x="5251" y="14400"/>
                    </a:cubicBezTo>
                    <a:lnTo>
                      <a:pt x="982" y="14400"/>
                    </a:lnTo>
                    <a:lnTo>
                      <a:pt x="982" y="4800"/>
                    </a:lnTo>
                    <a:cubicBezTo>
                      <a:pt x="982" y="4138"/>
                      <a:pt x="1422" y="3600"/>
                      <a:pt x="1964" y="3600"/>
                    </a:cubicBezTo>
                    <a:lnTo>
                      <a:pt x="3927" y="3600"/>
                    </a:lnTo>
                    <a:cubicBezTo>
                      <a:pt x="5891" y="3600"/>
                      <a:pt x="5891" y="1200"/>
                      <a:pt x="7364" y="1200"/>
                    </a:cubicBezTo>
                    <a:lnTo>
                      <a:pt x="10800" y="1200"/>
                    </a:lnTo>
                    <a:lnTo>
                      <a:pt x="14236" y="1200"/>
                    </a:lnTo>
                    <a:cubicBezTo>
                      <a:pt x="15709" y="1200"/>
                      <a:pt x="15709" y="3600"/>
                      <a:pt x="17673" y="3600"/>
                    </a:cubicBezTo>
                    <a:lnTo>
                      <a:pt x="19636" y="3600"/>
                    </a:lnTo>
                    <a:cubicBezTo>
                      <a:pt x="20178" y="3600"/>
                      <a:pt x="20618" y="4138"/>
                      <a:pt x="20618" y="4800"/>
                    </a:cubicBezTo>
                    <a:cubicBezTo>
                      <a:pt x="20618" y="4800"/>
                      <a:pt x="20618" y="14400"/>
                      <a:pt x="20618" y="14400"/>
                    </a:cubicBezTo>
                    <a:close/>
                    <a:moveTo>
                      <a:pt x="19636" y="2400"/>
                    </a:moveTo>
                    <a:lnTo>
                      <a:pt x="17673" y="2400"/>
                    </a:lnTo>
                    <a:cubicBezTo>
                      <a:pt x="16200" y="2400"/>
                      <a:pt x="16200" y="0"/>
                      <a:pt x="14236" y="0"/>
                    </a:cubicBezTo>
                    <a:lnTo>
                      <a:pt x="10800" y="0"/>
                    </a:lnTo>
                    <a:lnTo>
                      <a:pt x="7364" y="0"/>
                    </a:lnTo>
                    <a:cubicBezTo>
                      <a:pt x="5400" y="0"/>
                      <a:pt x="5400" y="2400"/>
                      <a:pt x="3927" y="2400"/>
                    </a:cubicBezTo>
                    <a:lnTo>
                      <a:pt x="1964" y="2400"/>
                    </a:lnTo>
                    <a:cubicBezTo>
                      <a:pt x="879" y="2400"/>
                      <a:pt x="0" y="3475"/>
                      <a:pt x="0" y="4800"/>
                    </a:cubicBezTo>
                    <a:lnTo>
                      <a:pt x="0" y="19200"/>
                    </a:lnTo>
                    <a:cubicBezTo>
                      <a:pt x="0" y="20525"/>
                      <a:pt x="879" y="21600"/>
                      <a:pt x="1964" y="21600"/>
                    </a:cubicBezTo>
                    <a:lnTo>
                      <a:pt x="19636" y="21600"/>
                    </a:lnTo>
                    <a:cubicBezTo>
                      <a:pt x="20721" y="21600"/>
                      <a:pt x="21600" y="20525"/>
                      <a:pt x="21600" y="19200"/>
                    </a:cubicBezTo>
                    <a:lnTo>
                      <a:pt x="21600" y="4800"/>
                    </a:lnTo>
                    <a:cubicBezTo>
                      <a:pt x="21600" y="3475"/>
                      <a:pt x="20721" y="2400"/>
                      <a:pt x="19636" y="2400"/>
                    </a:cubicBezTo>
                    <a:moveTo>
                      <a:pt x="18164" y="7200"/>
                    </a:moveTo>
                    <a:cubicBezTo>
                      <a:pt x="17892" y="7200"/>
                      <a:pt x="17673" y="6932"/>
                      <a:pt x="17673" y="6600"/>
                    </a:cubicBezTo>
                    <a:cubicBezTo>
                      <a:pt x="17673" y="6269"/>
                      <a:pt x="17892" y="6000"/>
                      <a:pt x="18164" y="6000"/>
                    </a:cubicBezTo>
                    <a:cubicBezTo>
                      <a:pt x="18435" y="6000"/>
                      <a:pt x="18655" y="6269"/>
                      <a:pt x="18655" y="6600"/>
                    </a:cubicBezTo>
                    <a:cubicBezTo>
                      <a:pt x="18655" y="6932"/>
                      <a:pt x="18435" y="7200"/>
                      <a:pt x="18164" y="7200"/>
                    </a:cubicBezTo>
                    <a:moveTo>
                      <a:pt x="18164" y="4800"/>
                    </a:moveTo>
                    <a:cubicBezTo>
                      <a:pt x="17351" y="4800"/>
                      <a:pt x="16691" y="5607"/>
                      <a:pt x="16691" y="6600"/>
                    </a:cubicBezTo>
                    <a:cubicBezTo>
                      <a:pt x="16691" y="7594"/>
                      <a:pt x="17351" y="8400"/>
                      <a:pt x="18164" y="8400"/>
                    </a:cubicBezTo>
                    <a:cubicBezTo>
                      <a:pt x="18977" y="8400"/>
                      <a:pt x="19636" y="7594"/>
                      <a:pt x="19636" y="6600"/>
                    </a:cubicBezTo>
                    <a:cubicBezTo>
                      <a:pt x="19636" y="5607"/>
                      <a:pt x="18977" y="4800"/>
                      <a:pt x="18164" y="4800"/>
                    </a:cubicBezTo>
                    <a:moveTo>
                      <a:pt x="18164" y="9600"/>
                    </a:moveTo>
                    <a:cubicBezTo>
                      <a:pt x="17892" y="9600"/>
                      <a:pt x="17673" y="9869"/>
                      <a:pt x="17673" y="10200"/>
                    </a:cubicBezTo>
                    <a:cubicBezTo>
                      <a:pt x="17673" y="10532"/>
                      <a:pt x="17892" y="10800"/>
                      <a:pt x="18164" y="10800"/>
                    </a:cubicBezTo>
                    <a:cubicBezTo>
                      <a:pt x="18435" y="10800"/>
                      <a:pt x="18655" y="10532"/>
                      <a:pt x="18655" y="10200"/>
                    </a:cubicBezTo>
                    <a:cubicBezTo>
                      <a:pt x="18655" y="9869"/>
                      <a:pt x="18435" y="9600"/>
                      <a:pt x="18164" y="9600"/>
                    </a:cubicBezTo>
                    <a:moveTo>
                      <a:pt x="10800" y="16800"/>
                    </a:moveTo>
                    <a:cubicBezTo>
                      <a:pt x="8631" y="16800"/>
                      <a:pt x="6873" y="14651"/>
                      <a:pt x="6873" y="12000"/>
                    </a:cubicBezTo>
                    <a:cubicBezTo>
                      <a:pt x="6873" y="9349"/>
                      <a:pt x="8631" y="7200"/>
                      <a:pt x="10800" y="7200"/>
                    </a:cubicBezTo>
                    <a:cubicBezTo>
                      <a:pt x="12969" y="7200"/>
                      <a:pt x="14727" y="9349"/>
                      <a:pt x="14727" y="12000"/>
                    </a:cubicBezTo>
                    <a:cubicBezTo>
                      <a:pt x="14727" y="14651"/>
                      <a:pt x="12969" y="16800"/>
                      <a:pt x="10800" y="16800"/>
                    </a:cubicBezTo>
                    <a:moveTo>
                      <a:pt x="10800" y="6000"/>
                    </a:moveTo>
                    <a:cubicBezTo>
                      <a:pt x="8088" y="6000"/>
                      <a:pt x="5891" y="8687"/>
                      <a:pt x="5891" y="12000"/>
                    </a:cubicBezTo>
                    <a:cubicBezTo>
                      <a:pt x="5891" y="15314"/>
                      <a:pt x="8088" y="18000"/>
                      <a:pt x="10800" y="18000"/>
                    </a:cubicBezTo>
                    <a:cubicBezTo>
                      <a:pt x="13512" y="18000"/>
                      <a:pt x="15709" y="15314"/>
                      <a:pt x="15709" y="12000"/>
                    </a:cubicBezTo>
                    <a:cubicBezTo>
                      <a:pt x="15709" y="8687"/>
                      <a:pt x="13512" y="6000"/>
                      <a:pt x="10800" y="6000"/>
                    </a:cubicBezTo>
                    <a:moveTo>
                      <a:pt x="10800" y="14400"/>
                    </a:moveTo>
                    <a:cubicBezTo>
                      <a:pt x="9716" y="14400"/>
                      <a:pt x="8836" y="13325"/>
                      <a:pt x="8836" y="12000"/>
                    </a:cubicBezTo>
                    <a:cubicBezTo>
                      <a:pt x="8836" y="10675"/>
                      <a:pt x="9716" y="9600"/>
                      <a:pt x="10800" y="9600"/>
                    </a:cubicBezTo>
                    <a:cubicBezTo>
                      <a:pt x="11884" y="9600"/>
                      <a:pt x="12764" y="10675"/>
                      <a:pt x="12764" y="12000"/>
                    </a:cubicBezTo>
                    <a:cubicBezTo>
                      <a:pt x="12764" y="13325"/>
                      <a:pt x="11884" y="14400"/>
                      <a:pt x="10800" y="14400"/>
                    </a:cubicBezTo>
                    <a:moveTo>
                      <a:pt x="10800" y="8400"/>
                    </a:moveTo>
                    <a:cubicBezTo>
                      <a:pt x="9173" y="8400"/>
                      <a:pt x="7855" y="10012"/>
                      <a:pt x="7855" y="12000"/>
                    </a:cubicBezTo>
                    <a:cubicBezTo>
                      <a:pt x="7855" y="13988"/>
                      <a:pt x="9173" y="15600"/>
                      <a:pt x="10800" y="15600"/>
                    </a:cubicBezTo>
                    <a:cubicBezTo>
                      <a:pt x="12426" y="15600"/>
                      <a:pt x="13745" y="13988"/>
                      <a:pt x="13745" y="12000"/>
                    </a:cubicBezTo>
                    <a:cubicBezTo>
                      <a:pt x="13745" y="10012"/>
                      <a:pt x="12426" y="8400"/>
                      <a:pt x="10800" y="8400"/>
                    </a:cubicBezTo>
                    <a:moveTo>
                      <a:pt x="8345" y="3600"/>
                    </a:moveTo>
                    <a:lnTo>
                      <a:pt x="13255" y="3600"/>
                    </a:lnTo>
                    <a:cubicBezTo>
                      <a:pt x="13526" y="3600"/>
                      <a:pt x="13745" y="3332"/>
                      <a:pt x="13745" y="3000"/>
                    </a:cubicBezTo>
                    <a:cubicBezTo>
                      <a:pt x="13745" y="2669"/>
                      <a:pt x="13526" y="2400"/>
                      <a:pt x="13255" y="2400"/>
                    </a:cubicBezTo>
                    <a:lnTo>
                      <a:pt x="8345" y="2400"/>
                    </a:lnTo>
                    <a:cubicBezTo>
                      <a:pt x="8074" y="2400"/>
                      <a:pt x="7855" y="2669"/>
                      <a:pt x="7855" y="3000"/>
                    </a:cubicBezTo>
                    <a:cubicBezTo>
                      <a:pt x="7855" y="3332"/>
                      <a:pt x="8074" y="3600"/>
                      <a:pt x="8345" y="3600"/>
                    </a:cubicBezTo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  <p:sp>
            <p:nvSpPr>
              <p:cNvPr id="11" name="išļîḍé">
                <a:extLst>
                  <a:ext uri="{FF2B5EF4-FFF2-40B4-BE49-F238E27FC236}">
                    <a16:creationId xmlns:a16="http://schemas.microsoft.com/office/drawing/2014/main" id="{FDFA126D-E40D-4B30-8C34-234888239D88}"/>
                  </a:ext>
                </a:extLst>
              </p:cNvPr>
              <p:cNvSpPr/>
              <p:nvPr/>
            </p:nvSpPr>
            <p:spPr>
              <a:xfrm>
                <a:off x="5846938" y="3115866"/>
                <a:ext cx="498126" cy="6087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800" y="18655"/>
                    </a:moveTo>
                    <a:cubicBezTo>
                      <a:pt x="13468" y="18655"/>
                      <a:pt x="13200" y="18874"/>
                      <a:pt x="13200" y="19145"/>
                    </a:cubicBezTo>
                    <a:cubicBezTo>
                      <a:pt x="13200" y="19417"/>
                      <a:pt x="13468" y="19636"/>
                      <a:pt x="13800" y="19636"/>
                    </a:cubicBezTo>
                    <a:cubicBezTo>
                      <a:pt x="14132" y="19636"/>
                      <a:pt x="14400" y="19417"/>
                      <a:pt x="14400" y="19145"/>
                    </a:cubicBezTo>
                    <a:cubicBezTo>
                      <a:pt x="14400" y="18874"/>
                      <a:pt x="14132" y="18655"/>
                      <a:pt x="13800" y="18655"/>
                    </a:cubicBezTo>
                    <a:moveTo>
                      <a:pt x="10200" y="15709"/>
                    </a:moveTo>
                    <a:cubicBezTo>
                      <a:pt x="9868" y="15709"/>
                      <a:pt x="9600" y="15490"/>
                      <a:pt x="9600" y="15218"/>
                    </a:cubicBezTo>
                    <a:cubicBezTo>
                      <a:pt x="9600" y="14947"/>
                      <a:pt x="9868" y="14727"/>
                      <a:pt x="10200" y="14727"/>
                    </a:cubicBezTo>
                    <a:cubicBezTo>
                      <a:pt x="10532" y="14727"/>
                      <a:pt x="10800" y="14947"/>
                      <a:pt x="10800" y="15218"/>
                    </a:cubicBezTo>
                    <a:cubicBezTo>
                      <a:pt x="10800" y="15490"/>
                      <a:pt x="10532" y="15709"/>
                      <a:pt x="10200" y="15709"/>
                    </a:cubicBezTo>
                    <a:moveTo>
                      <a:pt x="10200" y="13745"/>
                    </a:moveTo>
                    <a:cubicBezTo>
                      <a:pt x="9206" y="13745"/>
                      <a:pt x="8400" y="14405"/>
                      <a:pt x="8400" y="15218"/>
                    </a:cubicBezTo>
                    <a:cubicBezTo>
                      <a:pt x="8400" y="16031"/>
                      <a:pt x="9206" y="16691"/>
                      <a:pt x="10200" y="16691"/>
                    </a:cubicBezTo>
                    <a:cubicBezTo>
                      <a:pt x="11194" y="16691"/>
                      <a:pt x="12000" y="16031"/>
                      <a:pt x="12000" y="15218"/>
                    </a:cubicBezTo>
                    <a:cubicBezTo>
                      <a:pt x="12000" y="14405"/>
                      <a:pt x="11194" y="13745"/>
                      <a:pt x="10200" y="13745"/>
                    </a:cubicBezTo>
                    <a:moveTo>
                      <a:pt x="15600" y="13745"/>
                    </a:moveTo>
                    <a:cubicBezTo>
                      <a:pt x="14938" y="13745"/>
                      <a:pt x="14400" y="14186"/>
                      <a:pt x="14400" y="14727"/>
                    </a:cubicBezTo>
                    <a:cubicBezTo>
                      <a:pt x="14400" y="15269"/>
                      <a:pt x="14938" y="15709"/>
                      <a:pt x="15600" y="15709"/>
                    </a:cubicBezTo>
                    <a:cubicBezTo>
                      <a:pt x="16262" y="15709"/>
                      <a:pt x="16800" y="15269"/>
                      <a:pt x="16800" y="14727"/>
                    </a:cubicBezTo>
                    <a:cubicBezTo>
                      <a:pt x="16800" y="14186"/>
                      <a:pt x="16262" y="13745"/>
                      <a:pt x="15600" y="13745"/>
                    </a:cubicBezTo>
                    <a:moveTo>
                      <a:pt x="14400" y="20618"/>
                    </a:moveTo>
                    <a:lnTo>
                      <a:pt x="7200" y="20618"/>
                    </a:lnTo>
                    <a:cubicBezTo>
                      <a:pt x="3892" y="20618"/>
                      <a:pt x="1200" y="18416"/>
                      <a:pt x="1200" y="15709"/>
                    </a:cubicBezTo>
                    <a:cubicBezTo>
                      <a:pt x="1200" y="13123"/>
                      <a:pt x="2182" y="11620"/>
                      <a:pt x="3320" y="9880"/>
                    </a:cubicBezTo>
                    <a:cubicBezTo>
                      <a:pt x="3477" y="9639"/>
                      <a:pt x="3636" y="9392"/>
                      <a:pt x="3797" y="9140"/>
                    </a:cubicBezTo>
                    <a:cubicBezTo>
                      <a:pt x="3905" y="9093"/>
                      <a:pt x="6420" y="8038"/>
                      <a:pt x="9814" y="9625"/>
                    </a:cubicBezTo>
                    <a:cubicBezTo>
                      <a:pt x="10959" y="10160"/>
                      <a:pt x="12064" y="10360"/>
                      <a:pt x="13079" y="10360"/>
                    </a:cubicBezTo>
                    <a:cubicBezTo>
                      <a:pt x="15152" y="10360"/>
                      <a:pt x="16846" y="9523"/>
                      <a:pt x="17711" y="8991"/>
                    </a:cubicBezTo>
                    <a:cubicBezTo>
                      <a:pt x="17902" y="9295"/>
                      <a:pt x="18093" y="9592"/>
                      <a:pt x="18280" y="9880"/>
                    </a:cubicBezTo>
                    <a:cubicBezTo>
                      <a:pt x="19418" y="11620"/>
                      <a:pt x="20400" y="13123"/>
                      <a:pt x="20400" y="15709"/>
                    </a:cubicBezTo>
                    <a:cubicBezTo>
                      <a:pt x="20400" y="18416"/>
                      <a:pt x="17708" y="20618"/>
                      <a:pt x="14400" y="20618"/>
                    </a:cubicBezTo>
                    <a:moveTo>
                      <a:pt x="5967" y="2945"/>
                    </a:moveTo>
                    <a:lnTo>
                      <a:pt x="15633" y="2945"/>
                    </a:lnTo>
                    <a:cubicBezTo>
                      <a:pt x="15782" y="5133"/>
                      <a:pt x="16425" y="6735"/>
                      <a:pt x="17180" y="8090"/>
                    </a:cubicBezTo>
                    <a:cubicBezTo>
                      <a:pt x="16281" y="8690"/>
                      <a:pt x="13509" y="10220"/>
                      <a:pt x="10410" y="8772"/>
                    </a:cubicBezTo>
                    <a:cubicBezTo>
                      <a:pt x="7921" y="7609"/>
                      <a:pt x="5800" y="7679"/>
                      <a:pt x="4520" y="7912"/>
                    </a:cubicBezTo>
                    <a:cubicBezTo>
                      <a:pt x="5231" y="6594"/>
                      <a:pt x="5824" y="5037"/>
                      <a:pt x="5967" y="2945"/>
                    </a:cubicBezTo>
                    <a:moveTo>
                      <a:pt x="3600" y="982"/>
                    </a:moveTo>
                    <a:lnTo>
                      <a:pt x="18000" y="982"/>
                    </a:lnTo>
                    <a:lnTo>
                      <a:pt x="18000" y="1964"/>
                    </a:lnTo>
                    <a:lnTo>
                      <a:pt x="3600" y="1964"/>
                    </a:lnTo>
                    <a:cubicBezTo>
                      <a:pt x="3600" y="1964"/>
                      <a:pt x="3600" y="982"/>
                      <a:pt x="3600" y="982"/>
                    </a:cubicBezTo>
                    <a:close/>
                    <a:moveTo>
                      <a:pt x="16843" y="2945"/>
                    </a:moveTo>
                    <a:lnTo>
                      <a:pt x="18000" y="2945"/>
                    </a:lnTo>
                    <a:cubicBezTo>
                      <a:pt x="18662" y="2945"/>
                      <a:pt x="19200" y="2505"/>
                      <a:pt x="19200" y="1964"/>
                    </a:cubicBezTo>
                    <a:lnTo>
                      <a:pt x="19200" y="982"/>
                    </a:lnTo>
                    <a:cubicBezTo>
                      <a:pt x="19200" y="440"/>
                      <a:pt x="18662" y="0"/>
                      <a:pt x="18000" y="0"/>
                    </a:cubicBezTo>
                    <a:lnTo>
                      <a:pt x="3600" y="0"/>
                    </a:lnTo>
                    <a:cubicBezTo>
                      <a:pt x="2938" y="0"/>
                      <a:pt x="2400" y="440"/>
                      <a:pt x="2400" y="982"/>
                    </a:cubicBezTo>
                    <a:lnTo>
                      <a:pt x="2400" y="1964"/>
                    </a:lnTo>
                    <a:cubicBezTo>
                      <a:pt x="2400" y="2505"/>
                      <a:pt x="2938" y="2945"/>
                      <a:pt x="3600" y="2945"/>
                    </a:cubicBezTo>
                    <a:lnTo>
                      <a:pt x="4757" y="2945"/>
                    </a:lnTo>
                    <a:cubicBezTo>
                      <a:pt x="4322" y="8937"/>
                      <a:pt x="0" y="10114"/>
                      <a:pt x="0" y="15709"/>
                    </a:cubicBezTo>
                    <a:cubicBezTo>
                      <a:pt x="0" y="18962"/>
                      <a:pt x="3224" y="21600"/>
                      <a:pt x="7200" y="21600"/>
                    </a:cubicBezTo>
                    <a:lnTo>
                      <a:pt x="14400" y="21600"/>
                    </a:lnTo>
                    <a:cubicBezTo>
                      <a:pt x="18376" y="21600"/>
                      <a:pt x="21600" y="18962"/>
                      <a:pt x="21600" y="15709"/>
                    </a:cubicBezTo>
                    <a:cubicBezTo>
                      <a:pt x="21600" y="10114"/>
                      <a:pt x="17278" y="8937"/>
                      <a:pt x="16843" y="2945"/>
                    </a:cubicBezTo>
                    <a:moveTo>
                      <a:pt x="17400" y="11782"/>
                    </a:moveTo>
                    <a:cubicBezTo>
                      <a:pt x="17068" y="11782"/>
                      <a:pt x="16800" y="12001"/>
                      <a:pt x="16800" y="12273"/>
                    </a:cubicBezTo>
                    <a:cubicBezTo>
                      <a:pt x="16800" y="12544"/>
                      <a:pt x="17068" y="12764"/>
                      <a:pt x="17400" y="12764"/>
                    </a:cubicBezTo>
                    <a:cubicBezTo>
                      <a:pt x="17732" y="12764"/>
                      <a:pt x="18000" y="12544"/>
                      <a:pt x="18000" y="12273"/>
                    </a:cubicBezTo>
                    <a:cubicBezTo>
                      <a:pt x="18000" y="12001"/>
                      <a:pt x="17732" y="11782"/>
                      <a:pt x="17400" y="11782"/>
                    </a:cubicBezTo>
                    <a:moveTo>
                      <a:pt x="6000" y="10800"/>
                    </a:moveTo>
                    <a:cubicBezTo>
                      <a:pt x="5338" y="10800"/>
                      <a:pt x="4800" y="11240"/>
                      <a:pt x="4800" y="11782"/>
                    </a:cubicBezTo>
                    <a:cubicBezTo>
                      <a:pt x="4800" y="12324"/>
                      <a:pt x="5338" y="12764"/>
                      <a:pt x="6000" y="12764"/>
                    </a:cubicBezTo>
                    <a:cubicBezTo>
                      <a:pt x="6662" y="12764"/>
                      <a:pt x="7200" y="12324"/>
                      <a:pt x="7200" y="11782"/>
                    </a:cubicBezTo>
                    <a:cubicBezTo>
                      <a:pt x="7200" y="11240"/>
                      <a:pt x="6662" y="10800"/>
                      <a:pt x="6000" y="10800"/>
                    </a:cubicBezTo>
                    <a:moveTo>
                      <a:pt x="5400" y="16691"/>
                    </a:moveTo>
                    <a:cubicBezTo>
                      <a:pt x="5068" y="16691"/>
                      <a:pt x="4800" y="16910"/>
                      <a:pt x="4800" y="17182"/>
                    </a:cubicBezTo>
                    <a:cubicBezTo>
                      <a:pt x="4800" y="17453"/>
                      <a:pt x="5068" y="17673"/>
                      <a:pt x="5400" y="17673"/>
                    </a:cubicBezTo>
                    <a:cubicBezTo>
                      <a:pt x="5732" y="17673"/>
                      <a:pt x="6000" y="17453"/>
                      <a:pt x="6000" y="17182"/>
                    </a:cubicBezTo>
                    <a:cubicBezTo>
                      <a:pt x="6000" y="16910"/>
                      <a:pt x="5732" y="16691"/>
                      <a:pt x="5400" y="16691"/>
                    </a:cubicBezTo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  <p:sp>
            <p:nvSpPr>
              <p:cNvPr id="12" name="îŝļiḑé">
                <a:extLst>
                  <a:ext uri="{FF2B5EF4-FFF2-40B4-BE49-F238E27FC236}">
                    <a16:creationId xmlns:a16="http://schemas.microsoft.com/office/drawing/2014/main" id="{E507D686-A708-4F4A-BE5B-BDDEED24BB33}"/>
                  </a:ext>
                </a:extLst>
              </p:cNvPr>
              <p:cNvSpPr/>
              <p:nvPr/>
            </p:nvSpPr>
            <p:spPr>
              <a:xfrm>
                <a:off x="9245704" y="3115866"/>
                <a:ext cx="608819" cy="6087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945"/>
                    </a:moveTo>
                    <a:lnTo>
                      <a:pt x="982" y="2945"/>
                    </a:lnTo>
                    <a:lnTo>
                      <a:pt x="982" y="1964"/>
                    </a:lnTo>
                    <a:lnTo>
                      <a:pt x="20618" y="1964"/>
                    </a:lnTo>
                    <a:cubicBezTo>
                      <a:pt x="20618" y="1964"/>
                      <a:pt x="20618" y="2945"/>
                      <a:pt x="20618" y="2945"/>
                    </a:cubicBezTo>
                    <a:close/>
                    <a:moveTo>
                      <a:pt x="19636" y="15709"/>
                    </a:moveTo>
                    <a:lnTo>
                      <a:pt x="1964" y="15709"/>
                    </a:lnTo>
                    <a:lnTo>
                      <a:pt x="1964" y="3927"/>
                    </a:lnTo>
                    <a:lnTo>
                      <a:pt x="19636" y="3927"/>
                    </a:lnTo>
                    <a:cubicBezTo>
                      <a:pt x="19636" y="3927"/>
                      <a:pt x="19636" y="15709"/>
                      <a:pt x="19636" y="15709"/>
                    </a:cubicBezTo>
                    <a:close/>
                    <a:moveTo>
                      <a:pt x="20618" y="982"/>
                    </a:moveTo>
                    <a:lnTo>
                      <a:pt x="11782" y="982"/>
                    </a:lnTo>
                    <a:cubicBezTo>
                      <a:pt x="11782" y="440"/>
                      <a:pt x="11342" y="0"/>
                      <a:pt x="10800" y="0"/>
                    </a:cubicBezTo>
                    <a:cubicBezTo>
                      <a:pt x="10257" y="0"/>
                      <a:pt x="9818" y="440"/>
                      <a:pt x="9818" y="982"/>
                    </a:cubicBezTo>
                    <a:lnTo>
                      <a:pt x="982" y="982"/>
                    </a:lnTo>
                    <a:cubicBezTo>
                      <a:pt x="439" y="982"/>
                      <a:pt x="0" y="1422"/>
                      <a:pt x="0" y="1964"/>
                    </a:cubicBezTo>
                    <a:lnTo>
                      <a:pt x="0" y="2945"/>
                    </a:lnTo>
                    <a:cubicBezTo>
                      <a:pt x="0" y="3488"/>
                      <a:pt x="439" y="3927"/>
                      <a:pt x="982" y="3927"/>
                    </a:cubicBezTo>
                    <a:lnTo>
                      <a:pt x="982" y="15709"/>
                    </a:lnTo>
                    <a:cubicBezTo>
                      <a:pt x="982" y="16252"/>
                      <a:pt x="1421" y="16691"/>
                      <a:pt x="1964" y="16691"/>
                    </a:cubicBezTo>
                    <a:lnTo>
                      <a:pt x="10309" y="16691"/>
                    </a:lnTo>
                    <a:lnTo>
                      <a:pt x="10309" y="17960"/>
                    </a:lnTo>
                    <a:lnTo>
                      <a:pt x="7507" y="20762"/>
                    </a:lnTo>
                    <a:cubicBezTo>
                      <a:pt x="7419" y="20851"/>
                      <a:pt x="7364" y="20974"/>
                      <a:pt x="7364" y="21109"/>
                    </a:cubicBezTo>
                    <a:cubicBezTo>
                      <a:pt x="7364" y="21380"/>
                      <a:pt x="7583" y="21600"/>
                      <a:pt x="7855" y="21600"/>
                    </a:cubicBezTo>
                    <a:cubicBezTo>
                      <a:pt x="7990" y="21600"/>
                      <a:pt x="8113" y="21545"/>
                      <a:pt x="8202" y="21456"/>
                    </a:cubicBezTo>
                    <a:lnTo>
                      <a:pt x="10800" y="18858"/>
                    </a:lnTo>
                    <a:lnTo>
                      <a:pt x="13398" y="21456"/>
                    </a:lnTo>
                    <a:cubicBezTo>
                      <a:pt x="13488" y="21545"/>
                      <a:pt x="13610" y="21600"/>
                      <a:pt x="13745" y="21600"/>
                    </a:cubicBezTo>
                    <a:cubicBezTo>
                      <a:pt x="14017" y="21600"/>
                      <a:pt x="14236" y="21380"/>
                      <a:pt x="14236" y="21109"/>
                    </a:cubicBezTo>
                    <a:cubicBezTo>
                      <a:pt x="14236" y="20974"/>
                      <a:pt x="14182" y="20851"/>
                      <a:pt x="14093" y="20762"/>
                    </a:cubicBezTo>
                    <a:lnTo>
                      <a:pt x="11291" y="17960"/>
                    </a:lnTo>
                    <a:lnTo>
                      <a:pt x="11291" y="16691"/>
                    </a:lnTo>
                    <a:lnTo>
                      <a:pt x="19636" y="16691"/>
                    </a:lnTo>
                    <a:cubicBezTo>
                      <a:pt x="20178" y="16691"/>
                      <a:pt x="20618" y="16252"/>
                      <a:pt x="20618" y="15709"/>
                    </a:cubicBezTo>
                    <a:lnTo>
                      <a:pt x="20618" y="3927"/>
                    </a:lnTo>
                    <a:cubicBezTo>
                      <a:pt x="21160" y="3927"/>
                      <a:pt x="21600" y="3488"/>
                      <a:pt x="21600" y="2945"/>
                    </a:cubicBezTo>
                    <a:lnTo>
                      <a:pt x="21600" y="1964"/>
                    </a:lnTo>
                    <a:cubicBezTo>
                      <a:pt x="21600" y="1422"/>
                      <a:pt x="21160" y="982"/>
                      <a:pt x="20618" y="982"/>
                    </a:cubicBezTo>
                    <a:moveTo>
                      <a:pt x="16200" y="5891"/>
                    </a:moveTo>
                    <a:cubicBezTo>
                      <a:pt x="16471" y="5891"/>
                      <a:pt x="16691" y="6111"/>
                      <a:pt x="16691" y="6382"/>
                    </a:cubicBezTo>
                    <a:cubicBezTo>
                      <a:pt x="16691" y="6653"/>
                      <a:pt x="16471" y="6873"/>
                      <a:pt x="16200" y="6873"/>
                    </a:cubicBezTo>
                    <a:cubicBezTo>
                      <a:pt x="15929" y="6873"/>
                      <a:pt x="15709" y="6653"/>
                      <a:pt x="15709" y="6382"/>
                    </a:cubicBezTo>
                    <a:cubicBezTo>
                      <a:pt x="15709" y="6111"/>
                      <a:pt x="15929" y="5891"/>
                      <a:pt x="16200" y="5891"/>
                    </a:cubicBezTo>
                    <a:moveTo>
                      <a:pt x="16200" y="7855"/>
                    </a:moveTo>
                    <a:cubicBezTo>
                      <a:pt x="17013" y="7855"/>
                      <a:pt x="17673" y="7196"/>
                      <a:pt x="17673" y="6382"/>
                    </a:cubicBezTo>
                    <a:cubicBezTo>
                      <a:pt x="17673" y="5569"/>
                      <a:pt x="17013" y="4909"/>
                      <a:pt x="16200" y="4909"/>
                    </a:cubicBezTo>
                    <a:cubicBezTo>
                      <a:pt x="15387" y="4909"/>
                      <a:pt x="14727" y="5569"/>
                      <a:pt x="14727" y="6382"/>
                    </a:cubicBezTo>
                    <a:cubicBezTo>
                      <a:pt x="14727" y="7196"/>
                      <a:pt x="15387" y="7855"/>
                      <a:pt x="16200" y="7855"/>
                    </a:cubicBezTo>
                    <a:moveTo>
                      <a:pt x="8422" y="8135"/>
                    </a:moveTo>
                    <a:lnTo>
                      <a:pt x="11926" y="11638"/>
                    </a:lnTo>
                    <a:cubicBezTo>
                      <a:pt x="12015" y="11727"/>
                      <a:pt x="12138" y="11782"/>
                      <a:pt x="12273" y="11782"/>
                    </a:cubicBezTo>
                    <a:cubicBezTo>
                      <a:pt x="12408" y="11782"/>
                      <a:pt x="12531" y="11727"/>
                      <a:pt x="12620" y="11638"/>
                    </a:cubicBezTo>
                    <a:lnTo>
                      <a:pt x="14183" y="10075"/>
                    </a:lnTo>
                    <a:lnTo>
                      <a:pt x="16200" y="12764"/>
                    </a:lnTo>
                    <a:lnTo>
                      <a:pt x="5336" y="12764"/>
                    </a:lnTo>
                    <a:cubicBezTo>
                      <a:pt x="5336" y="12764"/>
                      <a:pt x="8422" y="8135"/>
                      <a:pt x="8422" y="8135"/>
                    </a:cubicBezTo>
                    <a:close/>
                    <a:moveTo>
                      <a:pt x="4418" y="13745"/>
                    </a:moveTo>
                    <a:lnTo>
                      <a:pt x="17182" y="13745"/>
                    </a:lnTo>
                    <a:cubicBezTo>
                      <a:pt x="17453" y="13745"/>
                      <a:pt x="17673" y="13526"/>
                      <a:pt x="17673" y="13255"/>
                    </a:cubicBezTo>
                    <a:cubicBezTo>
                      <a:pt x="17673" y="13144"/>
                      <a:pt x="17630" y="13047"/>
                      <a:pt x="17568" y="12965"/>
                    </a:cubicBezTo>
                    <a:lnTo>
                      <a:pt x="17575" y="12960"/>
                    </a:lnTo>
                    <a:lnTo>
                      <a:pt x="14629" y="9033"/>
                    </a:lnTo>
                    <a:lnTo>
                      <a:pt x="14622" y="9038"/>
                    </a:lnTo>
                    <a:cubicBezTo>
                      <a:pt x="14533" y="8919"/>
                      <a:pt x="14397" y="8836"/>
                      <a:pt x="14236" y="8836"/>
                    </a:cubicBezTo>
                    <a:cubicBezTo>
                      <a:pt x="14101" y="8836"/>
                      <a:pt x="13978" y="8891"/>
                      <a:pt x="13889" y="8980"/>
                    </a:cubicBezTo>
                    <a:lnTo>
                      <a:pt x="12273" y="10597"/>
                    </a:lnTo>
                    <a:lnTo>
                      <a:pt x="8693" y="7017"/>
                    </a:lnTo>
                    <a:cubicBezTo>
                      <a:pt x="8604" y="6928"/>
                      <a:pt x="8481" y="6873"/>
                      <a:pt x="8345" y="6873"/>
                    </a:cubicBezTo>
                    <a:cubicBezTo>
                      <a:pt x="8175" y="6873"/>
                      <a:pt x="8033" y="6965"/>
                      <a:pt x="7945" y="7097"/>
                    </a:cubicBezTo>
                    <a:lnTo>
                      <a:pt x="7937" y="7091"/>
                    </a:lnTo>
                    <a:lnTo>
                      <a:pt x="4010" y="12982"/>
                    </a:lnTo>
                    <a:lnTo>
                      <a:pt x="4017" y="12988"/>
                    </a:lnTo>
                    <a:cubicBezTo>
                      <a:pt x="3965" y="13066"/>
                      <a:pt x="3927" y="13154"/>
                      <a:pt x="3927" y="13255"/>
                    </a:cubicBezTo>
                    <a:cubicBezTo>
                      <a:pt x="3927" y="13526"/>
                      <a:pt x="4147" y="13745"/>
                      <a:pt x="4418" y="13745"/>
                    </a:cubicBezTo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CD4A77AC-A157-4816-A7D7-CE99F3869636}"/>
                  </a:ext>
                </a:extLst>
              </p:cNvPr>
              <p:cNvCxnSpPr/>
              <p:nvPr/>
            </p:nvCxnSpPr>
            <p:spPr>
              <a:xfrm>
                <a:off x="7795384" y="3171209"/>
                <a:ext cx="0" cy="498088"/>
              </a:xfrm>
              <a:prstGeom prst="line">
                <a:avLst/>
              </a:prstGeom>
              <a:solidFill>
                <a:schemeClr val="tx2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AD6E9F54-5B88-4A91-B788-2EB3EB3BFDA8}"/>
                  </a:ext>
                </a:extLst>
              </p:cNvPr>
              <p:cNvCxnSpPr/>
              <p:nvPr/>
            </p:nvCxnSpPr>
            <p:spPr>
              <a:xfrm>
                <a:off x="4396618" y="3171209"/>
                <a:ext cx="0" cy="498088"/>
              </a:xfrm>
              <a:prstGeom prst="line">
                <a:avLst/>
              </a:prstGeom>
              <a:solidFill>
                <a:schemeClr val="tx2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íS1îḋê">
                <a:extLst>
                  <a:ext uri="{FF2B5EF4-FFF2-40B4-BE49-F238E27FC236}">
                    <a16:creationId xmlns:a16="http://schemas.microsoft.com/office/drawing/2014/main" id="{168D80C1-06E6-42AC-B5D0-61D05F3F4151}"/>
                  </a:ext>
                </a:extLst>
              </p:cNvPr>
              <p:cNvSpPr txBox="1"/>
              <p:nvPr/>
            </p:nvSpPr>
            <p:spPr bwMode="auto">
              <a:xfrm>
                <a:off x="1371947" y="3994179"/>
                <a:ext cx="2539880" cy="1267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利用网卡的收包和发包实现点对点的</a:t>
                </a:r>
                <a:r>
                  <a:rPr lang="zh-CN" altLang="en-US" sz="2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数据传递</a:t>
                </a:r>
                <a:endPara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" name="í$liḋè">
                <a:extLst>
                  <a:ext uri="{FF2B5EF4-FFF2-40B4-BE49-F238E27FC236}">
                    <a16:creationId xmlns:a16="http://schemas.microsoft.com/office/drawing/2014/main" id="{D02CD8EC-30C6-41D9-9C04-FBF9C3E3A462}"/>
                  </a:ext>
                </a:extLst>
              </p:cNvPr>
              <p:cNvSpPr/>
              <p:nvPr/>
            </p:nvSpPr>
            <p:spPr bwMode="auto">
              <a:xfrm>
                <a:off x="4756630" y="4068445"/>
                <a:ext cx="2677150" cy="880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允许网络中节点加入删除，实现路由</a:t>
                </a:r>
                <a:r>
                  <a:rPr lang="zh-CN" alt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功能，类似自组织网络</a:t>
                </a:r>
                <a:endParaRPr lang="en-US" altLang="zh-CN" sz="2000" dirty="0"/>
              </a:p>
            </p:txBody>
          </p:sp>
          <p:sp>
            <p:nvSpPr>
              <p:cNvPr id="18" name="ïŝľîdè">
                <a:extLst>
                  <a:ext uri="{FF2B5EF4-FFF2-40B4-BE49-F238E27FC236}">
                    <a16:creationId xmlns:a16="http://schemas.microsoft.com/office/drawing/2014/main" id="{88572374-EEF2-4016-A8AB-BBBA63C44022}"/>
                  </a:ext>
                </a:extLst>
              </p:cNvPr>
              <p:cNvSpPr/>
              <p:nvPr/>
            </p:nvSpPr>
            <p:spPr bwMode="auto">
              <a:xfrm>
                <a:off x="8262072" y="3994179"/>
                <a:ext cx="2697199" cy="880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简单，方便，只需要一张无线网卡即可</a:t>
                </a:r>
                <a:endParaRPr lang="en-US" altLang="zh-CN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6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TY*2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grpSp>
        <p:nvGrpSpPr>
          <p:cNvPr id="5" name="243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" y="1495145"/>
            <a:ext cx="12192000" cy="5362855"/>
            <a:chOff x="1" y="1495145"/>
            <a:chExt cx="12192000" cy="5362855"/>
          </a:xfrm>
        </p:grpSpPr>
        <p:sp>
          <p:nvSpPr>
            <p:cNvPr id="6" name="íṣḻïḋê"/>
            <p:cNvSpPr/>
            <p:nvPr/>
          </p:nvSpPr>
          <p:spPr>
            <a:xfrm>
              <a:off x="1" y="4008444"/>
              <a:ext cx="12192000" cy="28495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endParaRPr/>
            </a:p>
          </p:txBody>
        </p:sp>
        <p:grpSp>
          <p:nvGrpSpPr>
            <p:cNvPr id="7" name="işḻidé"/>
            <p:cNvGrpSpPr/>
            <p:nvPr/>
          </p:nvGrpSpPr>
          <p:grpSpPr>
            <a:xfrm>
              <a:off x="8153100" y="1731389"/>
              <a:ext cx="4038900" cy="5126611"/>
              <a:chOff x="7480000" y="1731389"/>
              <a:chExt cx="4038900" cy="5126611"/>
            </a:xfrm>
          </p:grpSpPr>
          <p:sp>
            <p:nvSpPr>
              <p:cNvPr id="36" name="îŝľíḓê"/>
              <p:cNvSpPr/>
              <p:nvPr/>
            </p:nvSpPr>
            <p:spPr>
              <a:xfrm>
                <a:off x="7480000" y="1733319"/>
                <a:ext cx="4038900" cy="5113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2" h="21116" extrusionOk="0">
                    <a:moveTo>
                      <a:pt x="1988" y="8601"/>
                    </a:moveTo>
                    <a:cubicBezTo>
                      <a:pt x="1988" y="8601"/>
                      <a:pt x="2362" y="8118"/>
                      <a:pt x="1988" y="7586"/>
                    </a:cubicBezTo>
                    <a:cubicBezTo>
                      <a:pt x="1615" y="7054"/>
                      <a:pt x="1864" y="5073"/>
                      <a:pt x="2736" y="3720"/>
                    </a:cubicBezTo>
                    <a:cubicBezTo>
                      <a:pt x="3608" y="2367"/>
                      <a:pt x="4355" y="1352"/>
                      <a:pt x="9026" y="434"/>
                    </a:cubicBezTo>
                    <a:cubicBezTo>
                      <a:pt x="13697" y="-484"/>
                      <a:pt x="16126" y="96"/>
                      <a:pt x="18368" y="1787"/>
                    </a:cubicBezTo>
                    <a:cubicBezTo>
                      <a:pt x="20610" y="3478"/>
                      <a:pt x="21357" y="5895"/>
                      <a:pt x="20672" y="8311"/>
                    </a:cubicBezTo>
                    <a:cubicBezTo>
                      <a:pt x="19987" y="10727"/>
                      <a:pt x="17558" y="11065"/>
                      <a:pt x="17745" y="13530"/>
                    </a:cubicBezTo>
                    <a:cubicBezTo>
                      <a:pt x="17932" y="15994"/>
                      <a:pt x="21432" y="21116"/>
                      <a:pt x="21432" y="21116"/>
                    </a:cubicBezTo>
                    <a:lnTo>
                      <a:pt x="9088" y="21116"/>
                    </a:lnTo>
                    <a:cubicBezTo>
                      <a:pt x="9088" y="21116"/>
                      <a:pt x="9618" y="19642"/>
                      <a:pt x="8964" y="18265"/>
                    </a:cubicBezTo>
                    <a:cubicBezTo>
                      <a:pt x="8964" y="18265"/>
                      <a:pt x="7959" y="16507"/>
                      <a:pt x="7189" y="16544"/>
                    </a:cubicBezTo>
                    <a:cubicBezTo>
                      <a:pt x="6418" y="16580"/>
                      <a:pt x="4083" y="16779"/>
                      <a:pt x="3452" y="16707"/>
                    </a:cubicBezTo>
                    <a:cubicBezTo>
                      <a:pt x="2821" y="16634"/>
                      <a:pt x="2214" y="16471"/>
                      <a:pt x="2261" y="15619"/>
                    </a:cubicBezTo>
                    <a:cubicBezTo>
                      <a:pt x="2308" y="14768"/>
                      <a:pt x="2238" y="14623"/>
                      <a:pt x="1887" y="14442"/>
                    </a:cubicBezTo>
                    <a:cubicBezTo>
                      <a:pt x="1537" y="14260"/>
                      <a:pt x="1397" y="13916"/>
                      <a:pt x="1677" y="13735"/>
                    </a:cubicBezTo>
                    <a:cubicBezTo>
                      <a:pt x="1957" y="13554"/>
                      <a:pt x="1957" y="13554"/>
                      <a:pt x="1957" y="13554"/>
                    </a:cubicBezTo>
                    <a:cubicBezTo>
                      <a:pt x="1957" y="13554"/>
                      <a:pt x="1747" y="13445"/>
                      <a:pt x="1420" y="13282"/>
                    </a:cubicBezTo>
                    <a:cubicBezTo>
                      <a:pt x="1093" y="13119"/>
                      <a:pt x="1163" y="12883"/>
                      <a:pt x="1257" y="12702"/>
                    </a:cubicBezTo>
                    <a:cubicBezTo>
                      <a:pt x="1350" y="12521"/>
                      <a:pt x="1537" y="12104"/>
                      <a:pt x="1327" y="12031"/>
                    </a:cubicBezTo>
                    <a:cubicBezTo>
                      <a:pt x="1117" y="11959"/>
                      <a:pt x="743" y="11778"/>
                      <a:pt x="416" y="11633"/>
                    </a:cubicBezTo>
                    <a:cubicBezTo>
                      <a:pt x="89" y="11488"/>
                      <a:pt x="-168" y="11234"/>
                      <a:pt x="136" y="10817"/>
                    </a:cubicBezTo>
                    <a:cubicBezTo>
                      <a:pt x="439" y="10401"/>
                      <a:pt x="1988" y="8601"/>
                      <a:pt x="1988" y="8601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1pPr>
                <a:lvl2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2pPr>
                <a:lvl3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3pPr>
                <a:lvl4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4pPr>
                <a:lvl5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5pPr>
                <a:lvl6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6pPr>
                <a:lvl7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7pPr>
                <a:lvl8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8pPr>
                <a:lvl9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9pPr>
              </a:lstStyle>
              <a:p>
                <a:endParaRPr/>
              </a:p>
            </p:txBody>
          </p:sp>
          <p:grpSp>
            <p:nvGrpSpPr>
              <p:cNvPr id="37" name="ïS1îḑé"/>
              <p:cNvGrpSpPr/>
              <p:nvPr/>
            </p:nvGrpSpPr>
            <p:grpSpPr>
              <a:xfrm>
                <a:off x="7555075" y="1731389"/>
                <a:ext cx="3877930" cy="5126611"/>
                <a:chOff x="7555075" y="1731389"/>
                <a:chExt cx="3877930" cy="5126611"/>
              </a:xfrm>
              <a:solidFill>
                <a:schemeClr val="accent1"/>
              </a:solidFill>
            </p:grpSpPr>
            <p:sp>
              <p:nvSpPr>
                <p:cNvPr id="38" name="îṥľîḋê"/>
                <p:cNvSpPr/>
                <p:nvPr/>
              </p:nvSpPr>
              <p:spPr>
                <a:xfrm>
                  <a:off x="7890145" y="2630123"/>
                  <a:ext cx="563559" cy="4933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56" h="21029" extrusionOk="0">
                      <a:moveTo>
                        <a:pt x="20115" y="12466"/>
                      </a:moveTo>
                      <a:cubicBezTo>
                        <a:pt x="19732" y="10390"/>
                        <a:pt x="17957" y="9059"/>
                        <a:pt x="16157" y="9500"/>
                      </a:cubicBezTo>
                      <a:cubicBezTo>
                        <a:pt x="15676" y="9618"/>
                        <a:pt x="15243" y="9853"/>
                        <a:pt x="14872" y="10171"/>
                      </a:cubicBezTo>
                      <a:lnTo>
                        <a:pt x="17218" y="12800"/>
                      </a:lnTo>
                      <a:cubicBezTo>
                        <a:pt x="17383" y="12986"/>
                        <a:pt x="17387" y="13290"/>
                        <a:pt x="17227" y="13481"/>
                      </a:cubicBezTo>
                      <a:cubicBezTo>
                        <a:pt x="17066" y="13671"/>
                        <a:pt x="16803" y="13676"/>
                        <a:pt x="16637" y="13490"/>
                      </a:cubicBezTo>
                      <a:lnTo>
                        <a:pt x="14268" y="10834"/>
                      </a:lnTo>
                      <a:cubicBezTo>
                        <a:pt x="13652" y="11707"/>
                        <a:pt x="13371" y="12880"/>
                        <a:pt x="13589" y="14063"/>
                      </a:cubicBezTo>
                      <a:cubicBezTo>
                        <a:pt x="13972" y="16139"/>
                        <a:pt x="15747" y="17470"/>
                        <a:pt x="17547" y="17029"/>
                      </a:cubicBezTo>
                      <a:cubicBezTo>
                        <a:pt x="19346" y="16589"/>
                        <a:pt x="20498" y="14541"/>
                        <a:pt x="20115" y="12466"/>
                      </a:cubicBezTo>
                      <a:close/>
                      <a:moveTo>
                        <a:pt x="12445" y="7390"/>
                      </a:moveTo>
                      <a:lnTo>
                        <a:pt x="10862" y="7777"/>
                      </a:lnTo>
                      <a:cubicBezTo>
                        <a:pt x="10683" y="7821"/>
                        <a:pt x="10443" y="7721"/>
                        <a:pt x="10330" y="7554"/>
                      </a:cubicBezTo>
                      <a:lnTo>
                        <a:pt x="9382" y="6156"/>
                      </a:lnTo>
                      <a:lnTo>
                        <a:pt x="7858" y="9354"/>
                      </a:lnTo>
                      <a:cubicBezTo>
                        <a:pt x="7858" y="9354"/>
                        <a:pt x="8237" y="9436"/>
                        <a:pt x="8700" y="9536"/>
                      </a:cubicBezTo>
                      <a:lnTo>
                        <a:pt x="12662" y="8566"/>
                      </a:lnTo>
                      <a:cubicBezTo>
                        <a:pt x="12662" y="8566"/>
                        <a:pt x="12445" y="7390"/>
                        <a:pt x="12445" y="7390"/>
                      </a:cubicBezTo>
                      <a:close/>
                      <a:moveTo>
                        <a:pt x="12276" y="9645"/>
                      </a:moveTo>
                      <a:lnTo>
                        <a:pt x="10649" y="10043"/>
                      </a:lnTo>
                      <a:cubicBezTo>
                        <a:pt x="10837" y="10188"/>
                        <a:pt x="10975" y="10413"/>
                        <a:pt x="11024" y="10676"/>
                      </a:cubicBezTo>
                      <a:lnTo>
                        <a:pt x="11025" y="10675"/>
                      </a:lnTo>
                      <a:cubicBezTo>
                        <a:pt x="11025" y="10675"/>
                        <a:pt x="11166" y="11451"/>
                        <a:pt x="11342" y="12416"/>
                      </a:cubicBezTo>
                      <a:cubicBezTo>
                        <a:pt x="11342" y="12416"/>
                        <a:pt x="12276" y="9645"/>
                        <a:pt x="12276" y="9645"/>
                      </a:cubicBezTo>
                      <a:close/>
                      <a:moveTo>
                        <a:pt x="9392" y="11587"/>
                      </a:moveTo>
                      <a:cubicBezTo>
                        <a:pt x="9392" y="11587"/>
                        <a:pt x="7390" y="11287"/>
                        <a:pt x="6435" y="11138"/>
                      </a:cubicBezTo>
                      <a:lnTo>
                        <a:pt x="5956" y="12381"/>
                      </a:lnTo>
                      <a:cubicBezTo>
                        <a:pt x="6790" y="12920"/>
                        <a:pt x="7454" y="13798"/>
                        <a:pt x="7783" y="14892"/>
                      </a:cubicBezTo>
                      <a:lnTo>
                        <a:pt x="9906" y="14373"/>
                      </a:lnTo>
                      <a:cubicBezTo>
                        <a:pt x="9906" y="14373"/>
                        <a:pt x="9392" y="11587"/>
                        <a:pt x="9392" y="11587"/>
                      </a:cubicBezTo>
                      <a:close/>
                      <a:moveTo>
                        <a:pt x="7320" y="15990"/>
                      </a:moveTo>
                      <a:lnTo>
                        <a:pt x="4073" y="16785"/>
                      </a:lnTo>
                      <a:cubicBezTo>
                        <a:pt x="3848" y="16840"/>
                        <a:pt x="3626" y="16674"/>
                        <a:pt x="3578" y="16414"/>
                      </a:cubicBezTo>
                      <a:cubicBezTo>
                        <a:pt x="3557" y="16296"/>
                        <a:pt x="3576" y="16181"/>
                        <a:pt x="3622" y="16083"/>
                      </a:cubicBezTo>
                      <a:lnTo>
                        <a:pt x="3621" y="16082"/>
                      </a:lnTo>
                      <a:lnTo>
                        <a:pt x="4917" y="12711"/>
                      </a:lnTo>
                      <a:cubicBezTo>
                        <a:pt x="4410" y="12543"/>
                        <a:pt x="3861" y="12510"/>
                        <a:pt x="3309" y="12645"/>
                      </a:cubicBezTo>
                      <a:cubicBezTo>
                        <a:pt x="1510" y="13086"/>
                        <a:pt x="358" y="15133"/>
                        <a:pt x="741" y="17209"/>
                      </a:cubicBezTo>
                      <a:cubicBezTo>
                        <a:pt x="1124" y="19285"/>
                        <a:pt x="2899" y="20615"/>
                        <a:pt x="4699" y="20175"/>
                      </a:cubicBezTo>
                      <a:cubicBezTo>
                        <a:pt x="6388" y="19761"/>
                        <a:pt x="7507" y="17930"/>
                        <a:pt x="7320" y="15990"/>
                      </a:cubicBezTo>
                      <a:close/>
                      <a:moveTo>
                        <a:pt x="4700" y="15647"/>
                      </a:moveTo>
                      <a:lnTo>
                        <a:pt x="7121" y="15055"/>
                      </a:lnTo>
                      <a:cubicBezTo>
                        <a:pt x="6845" y="14210"/>
                        <a:pt x="6329" y="13528"/>
                        <a:pt x="5683" y="13093"/>
                      </a:cubicBezTo>
                      <a:cubicBezTo>
                        <a:pt x="5683" y="13093"/>
                        <a:pt x="4700" y="15647"/>
                        <a:pt x="4700" y="15647"/>
                      </a:cubicBezTo>
                      <a:close/>
                      <a:moveTo>
                        <a:pt x="20768" y="12306"/>
                      </a:moveTo>
                      <a:cubicBezTo>
                        <a:pt x="21228" y="14801"/>
                        <a:pt x="19848" y="17253"/>
                        <a:pt x="17686" y="17782"/>
                      </a:cubicBezTo>
                      <a:cubicBezTo>
                        <a:pt x="15523" y="18311"/>
                        <a:pt x="13397" y="16718"/>
                        <a:pt x="12936" y="14223"/>
                      </a:cubicBezTo>
                      <a:cubicBezTo>
                        <a:pt x="12670" y="12777"/>
                        <a:pt x="13022" y="11346"/>
                        <a:pt x="13786" y="10295"/>
                      </a:cubicBezTo>
                      <a:lnTo>
                        <a:pt x="13180" y="9616"/>
                      </a:lnTo>
                      <a:lnTo>
                        <a:pt x="11655" y="14141"/>
                      </a:lnTo>
                      <a:cubicBezTo>
                        <a:pt x="11845" y="15192"/>
                        <a:pt x="12003" y="16082"/>
                        <a:pt x="12002" y="16116"/>
                      </a:cubicBezTo>
                      <a:cubicBezTo>
                        <a:pt x="11988" y="16676"/>
                        <a:pt x="11582" y="17117"/>
                        <a:pt x="11096" y="17100"/>
                      </a:cubicBezTo>
                      <a:cubicBezTo>
                        <a:pt x="10682" y="17085"/>
                        <a:pt x="10344" y="16743"/>
                        <a:pt x="10261" y="16295"/>
                      </a:cubicBezTo>
                      <a:lnTo>
                        <a:pt x="10260" y="16295"/>
                      </a:lnTo>
                      <a:lnTo>
                        <a:pt x="10079" y="15314"/>
                      </a:lnTo>
                      <a:lnTo>
                        <a:pt x="7974" y="15829"/>
                      </a:lnTo>
                      <a:cubicBezTo>
                        <a:pt x="8237" y="18189"/>
                        <a:pt x="6891" y="20425"/>
                        <a:pt x="4838" y="20928"/>
                      </a:cubicBezTo>
                      <a:cubicBezTo>
                        <a:pt x="2675" y="21457"/>
                        <a:pt x="549" y="19863"/>
                        <a:pt x="88" y="17369"/>
                      </a:cubicBezTo>
                      <a:cubicBezTo>
                        <a:pt x="-372" y="14874"/>
                        <a:pt x="1008" y="12422"/>
                        <a:pt x="3170" y="11892"/>
                      </a:cubicBezTo>
                      <a:cubicBezTo>
                        <a:pt x="3866" y="11722"/>
                        <a:pt x="4557" y="11772"/>
                        <a:pt x="5191" y="12001"/>
                      </a:cubicBezTo>
                      <a:lnTo>
                        <a:pt x="5611" y="10908"/>
                      </a:lnTo>
                      <a:cubicBezTo>
                        <a:pt x="5188" y="10637"/>
                        <a:pt x="4908" y="10111"/>
                        <a:pt x="4924" y="9516"/>
                      </a:cubicBezTo>
                      <a:cubicBezTo>
                        <a:pt x="4931" y="9235"/>
                        <a:pt x="5004" y="8976"/>
                        <a:pt x="5123" y="8753"/>
                      </a:cubicBezTo>
                      <a:lnTo>
                        <a:pt x="5122" y="8753"/>
                      </a:lnTo>
                      <a:lnTo>
                        <a:pt x="7375" y="4249"/>
                      </a:lnTo>
                      <a:lnTo>
                        <a:pt x="7375" y="4250"/>
                      </a:lnTo>
                      <a:cubicBezTo>
                        <a:pt x="7591" y="3700"/>
                        <a:pt x="8076" y="3326"/>
                        <a:pt x="8631" y="3346"/>
                      </a:cubicBezTo>
                      <a:cubicBezTo>
                        <a:pt x="9070" y="3361"/>
                        <a:pt x="9452" y="3620"/>
                        <a:pt x="9685" y="4006"/>
                      </a:cubicBezTo>
                      <a:lnTo>
                        <a:pt x="9686" y="4006"/>
                      </a:lnTo>
                      <a:lnTo>
                        <a:pt x="11018" y="6165"/>
                      </a:lnTo>
                      <a:lnTo>
                        <a:pt x="12915" y="5701"/>
                      </a:lnTo>
                      <a:cubicBezTo>
                        <a:pt x="13275" y="5613"/>
                        <a:pt x="13630" y="5878"/>
                        <a:pt x="13706" y="6294"/>
                      </a:cubicBezTo>
                      <a:cubicBezTo>
                        <a:pt x="13778" y="6683"/>
                        <a:pt x="13580" y="7062"/>
                        <a:pt x="13259" y="7182"/>
                      </a:cubicBezTo>
                      <a:lnTo>
                        <a:pt x="13534" y="8671"/>
                      </a:lnTo>
                      <a:lnTo>
                        <a:pt x="14385" y="9625"/>
                      </a:lnTo>
                      <a:cubicBezTo>
                        <a:pt x="14850" y="9205"/>
                        <a:pt x="15402" y="8898"/>
                        <a:pt x="16018" y="8747"/>
                      </a:cubicBezTo>
                      <a:cubicBezTo>
                        <a:pt x="18181" y="8217"/>
                        <a:pt x="20307" y="9811"/>
                        <a:pt x="20768" y="12306"/>
                      </a:cubicBezTo>
                      <a:close/>
                      <a:moveTo>
                        <a:pt x="8795" y="1859"/>
                      </a:moveTo>
                      <a:cubicBezTo>
                        <a:pt x="8642" y="1027"/>
                        <a:pt x="9102" y="210"/>
                        <a:pt x="9823" y="34"/>
                      </a:cubicBezTo>
                      <a:cubicBezTo>
                        <a:pt x="10543" y="-143"/>
                        <a:pt x="11252" y="388"/>
                        <a:pt x="11406" y="1220"/>
                      </a:cubicBezTo>
                      <a:cubicBezTo>
                        <a:pt x="11559" y="2051"/>
                        <a:pt x="11099" y="2869"/>
                        <a:pt x="10378" y="3045"/>
                      </a:cubicBezTo>
                      <a:cubicBezTo>
                        <a:pt x="9658" y="3222"/>
                        <a:pt x="8949" y="2690"/>
                        <a:pt x="8795" y="1859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8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39" name="î$ļiḍé"/>
                <p:cNvSpPr/>
                <p:nvPr/>
              </p:nvSpPr>
              <p:spPr>
                <a:xfrm>
                  <a:off x="9385720" y="3302739"/>
                  <a:ext cx="302935" cy="3612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43" y="12242"/>
                      </a:moveTo>
                      <a:cubicBezTo>
                        <a:pt x="19543" y="12836"/>
                        <a:pt x="18964" y="13322"/>
                        <a:pt x="18257" y="13322"/>
                      </a:cubicBezTo>
                      <a:lnTo>
                        <a:pt x="3343" y="13322"/>
                      </a:lnTo>
                      <a:cubicBezTo>
                        <a:pt x="2636" y="13322"/>
                        <a:pt x="2057" y="12836"/>
                        <a:pt x="2057" y="12242"/>
                      </a:cubicBezTo>
                      <a:lnTo>
                        <a:pt x="2057" y="4322"/>
                      </a:lnTo>
                      <a:cubicBezTo>
                        <a:pt x="2057" y="3728"/>
                        <a:pt x="2636" y="3242"/>
                        <a:pt x="3343" y="3242"/>
                      </a:cubicBezTo>
                      <a:lnTo>
                        <a:pt x="18257" y="3242"/>
                      </a:lnTo>
                      <a:cubicBezTo>
                        <a:pt x="18964" y="3242"/>
                        <a:pt x="19543" y="3728"/>
                        <a:pt x="19543" y="4322"/>
                      </a:cubicBezTo>
                      <a:cubicBezTo>
                        <a:pt x="19543" y="4322"/>
                        <a:pt x="19543" y="12242"/>
                        <a:pt x="19543" y="12242"/>
                      </a:cubicBezTo>
                      <a:close/>
                      <a:moveTo>
                        <a:pt x="17743" y="18146"/>
                      </a:moveTo>
                      <a:cubicBezTo>
                        <a:pt x="16891" y="18146"/>
                        <a:pt x="16200" y="17566"/>
                        <a:pt x="16200" y="16850"/>
                      </a:cubicBezTo>
                      <a:cubicBezTo>
                        <a:pt x="16200" y="16134"/>
                        <a:pt x="16891" y="15554"/>
                        <a:pt x="17743" y="15554"/>
                      </a:cubicBezTo>
                      <a:cubicBezTo>
                        <a:pt x="18594" y="15554"/>
                        <a:pt x="19285" y="16134"/>
                        <a:pt x="19285" y="16850"/>
                      </a:cubicBezTo>
                      <a:cubicBezTo>
                        <a:pt x="19285" y="17566"/>
                        <a:pt x="18594" y="18146"/>
                        <a:pt x="17743" y="18146"/>
                      </a:cubicBezTo>
                      <a:close/>
                      <a:moveTo>
                        <a:pt x="3857" y="18146"/>
                      </a:moveTo>
                      <a:cubicBezTo>
                        <a:pt x="3005" y="18146"/>
                        <a:pt x="2315" y="17566"/>
                        <a:pt x="2315" y="16850"/>
                      </a:cubicBezTo>
                      <a:cubicBezTo>
                        <a:pt x="2315" y="16134"/>
                        <a:pt x="3005" y="15554"/>
                        <a:pt x="3857" y="15554"/>
                      </a:cubicBezTo>
                      <a:cubicBezTo>
                        <a:pt x="4709" y="15554"/>
                        <a:pt x="5400" y="16134"/>
                        <a:pt x="5400" y="16850"/>
                      </a:cubicBezTo>
                      <a:cubicBezTo>
                        <a:pt x="5400" y="17566"/>
                        <a:pt x="4709" y="18146"/>
                        <a:pt x="3857" y="18146"/>
                      </a:cubicBezTo>
                      <a:close/>
                      <a:moveTo>
                        <a:pt x="5657" y="1513"/>
                      </a:moveTo>
                      <a:cubicBezTo>
                        <a:pt x="5657" y="1275"/>
                        <a:pt x="5889" y="1081"/>
                        <a:pt x="6171" y="1081"/>
                      </a:cubicBezTo>
                      <a:lnTo>
                        <a:pt x="15429" y="1081"/>
                      </a:lnTo>
                      <a:cubicBezTo>
                        <a:pt x="15711" y="1081"/>
                        <a:pt x="15943" y="1275"/>
                        <a:pt x="15943" y="1513"/>
                      </a:cubicBezTo>
                      <a:lnTo>
                        <a:pt x="15943" y="1729"/>
                      </a:lnTo>
                      <a:cubicBezTo>
                        <a:pt x="15943" y="1967"/>
                        <a:pt x="15711" y="2161"/>
                        <a:pt x="15429" y="2161"/>
                      </a:cubicBezTo>
                      <a:lnTo>
                        <a:pt x="6171" y="2161"/>
                      </a:lnTo>
                      <a:cubicBezTo>
                        <a:pt x="5889" y="2161"/>
                        <a:pt x="5657" y="1967"/>
                        <a:pt x="5657" y="1729"/>
                      </a:cubicBezTo>
                      <a:cubicBezTo>
                        <a:pt x="5657" y="1729"/>
                        <a:pt x="5657" y="1513"/>
                        <a:pt x="5657" y="1513"/>
                      </a:cubicBezTo>
                      <a:close/>
                      <a:moveTo>
                        <a:pt x="20314" y="0"/>
                      </a:moveTo>
                      <a:lnTo>
                        <a:pt x="1286" y="0"/>
                      </a:lnTo>
                      <a:cubicBezTo>
                        <a:pt x="579" y="0"/>
                        <a:pt x="0" y="486"/>
                        <a:pt x="0" y="1080"/>
                      </a:cubicBezTo>
                      <a:lnTo>
                        <a:pt x="0" y="18360"/>
                      </a:lnTo>
                      <a:cubicBezTo>
                        <a:pt x="0" y="18954"/>
                        <a:pt x="579" y="19440"/>
                        <a:pt x="1286" y="19440"/>
                      </a:cubicBezTo>
                      <a:lnTo>
                        <a:pt x="1800" y="19440"/>
                      </a:lnTo>
                      <a:cubicBezTo>
                        <a:pt x="1800" y="19440"/>
                        <a:pt x="1800" y="20498"/>
                        <a:pt x="1800" y="20520"/>
                      </a:cubicBezTo>
                      <a:cubicBezTo>
                        <a:pt x="1800" y="21114"/>
                        <a:pt x="2379" y="21600"/>
                        <a:pt x="3086" y="21600"/>
                      </a:cubicBezTo>
                      <a:lnTo>
                        <a:pt x="4629" y="21600"/>
                      </a:lnTo>
                      <a:cubicBezTo>
                        <a:pt x="5336" y="21600"/>
                        <a:pt x="5915" y="21114"/>
                        <a:pt x="5915" y="20520"/>
                      </a:cubicBezTo>
                      <a:cubicBezTo>
                        <a:pt x="5915" y="20498"/>
                        <a:pt x="5915" y="19440"/>
                        <a:pt x="5915" y="19440"/>
                      </a:cubicBezTo>
                      <a:lnTo>
                        <a:pt x="15685" y="19440"/>
                      </a:lnTo>
                      <a:cubicBezTo>
                        <a:pt x="15685" y="19440"/>
                        <a:pt x="15685" y="20498"/>
                        <a:pt x="15685" y="20520"/>
                      </a:cubicBezTo>
                      <a:cubicBezTo>
                        <a:pt x="15685" y="21114"/>
                        <a:pt x="16264" y="21600"/>
                        <a:pt x="16971" y="21600"/>
                      </a:cubicBezTo>
                      <a:lnTo>
                        <a:pt x="18514" y="21600"/>
                      </a:lnTo>
                      <a:cubicBezTo>
                        <a:pt x="19221" y="21600"/>
                        <a:pt x="19800" y="21114"/>
                        <a:pt x="19800" y="20520"/>
                      </a:cubicBezTo>
                      <a:cubicBezTo>
                        <a:pt x="19800" y="20498"/>
                        <a:pt x="19800" y="19440"/>
                        <a:pt x="19800" y="19440"/>
                      </a:cubicBezTo>
                      <a:lnTo>
                        <a:pt x="20314" y="19440"/>
                      </a:lnTo>
                      <a:cubicBezTo>
                        <a:pt x="21021" y="19440"/>
                        <a:pt x="21600" y="18954"/>
                        <a:pt x="21600" y="18360"/>
                      </a:cubicBezTo>
                      <a:lnTo>
                        <a:pt x="21600" y="1080"/>
                      </a:lnTo>
                      <a:cubicBezTo>
                        <a:pt x="21600" y="486"/>
                        <a:pt x="21021" y="0"/>
                        <a:pt x="20314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5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40" name="ïṥḷîde"/>
                <p:cNvSpPr/>
                <p:nvPr/>
              </p:nvSpPr>
              <p:spPr>
                <a:xfrm>
                  <a:off x="10115360" y="2648181"/>
                  <a:ext cx="279947" cy="5598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250" y="4050"/>
                      </a:moveTo>
                      <a:lnTo>
                        <a:pt x="1618" y="4050"/>
                      </a:lnTo>
                      <a:lnTo>
                        <a:pt x="1618" y="17550"/>
                      </a:lnTo>
                      <a:lnTo>
                        <a:pt x="20250" y="17550"/>
                      </a:lnTo>
                      <a:lnTo>
                        <a:pt x="20250" y="4050"/>
                      </a:lnTo>
                      <a:close/>
                      <a:moveTo>
                        <a:pt x="14175" y="2025"/>
                      </a:moveTo>
                      <a:lnTo>
                        <a:pt x="7425" y="2025"/>
                      </a:lnTo>
                      <a:cubicBezTo>
                        <a:pt x="7052" y="2025"/>
                        <a:pt x="6750" y="2176"/>
                        <a:pt x="6750" y="2363"/>
                      </a:cubicBezTo>
                      <a:cubicBezTo>
                        <a:pt x="6750" y="2549"/>
                        <a:pt x="7052" y="2700"/>
                        <a:pt x="7425" y="2700"/>
                      </a:cubicBezTo>
                      <a:lnTo>
                        <a:pt x="14175" y="2700"/>
                      </a:lnTo>
                      <a:cubicBezTo>
                        <a:pt x="14548" y="2700"/>
                        <a:pt x="14850" y="2549"/>
                        <a:pt x="14850" y="2363"/>
                      </a:cubicBezTo>
                      <a:cubicBezTo>
                        <a:pt x="14850" y="2176"/>
                        <a:pt x="14548" y="2025"/>
                        <a:pt x="14175" y="2025"/>
                      </a:cubicBezTo>
                      <a:close/>
                      <a:moveTo>
                        <a:pt x="11475" y="20250"/>
                      </a:moveTo>
                      <a:cubicBezTo>
                        <a:pt x="12593" y="20250"/>
                        <a:pt x="13500" y="19797"/>
                        <a:pt x="13500" y="19238"/>
                      </a:cubicBezTo>
                      <a:cubicBezTo>
                        <a:pt x="13500" y="18678"/>
                        <a:pt x="12593" y="18225"/>
                        <a:pt x="11475" y="18225"/>
                      </a:cubicBezTo>
                      <a:cubicBezTo>
                        <a:pt x="10357" y="18225"/>
                        <a:pt x="9450" y="18678"/>
                        <a:pt x="9450" y="19238"/>
                      </a:cubicBezTo>
                      <a:cubicBezTo>
                        <a:pt x="9450" y="19797"/>
                        <a:pt x="10357" y="20250"/>
                        <a:pt x="11475" y="20250"/>
                      </a:cubicBezTo>
                      <a:close/>
                      <a:moveTo>
                        <a:pt x="18900" y="21600"/>
                      </a:moveTo>
                      <a:lnTo>
                        <a:pt x="2700" y="21600"/>
                      </a:lnTo>
                      <a:cubicBezTo>
                        <a:pt x="1954" y="21600"/>
                        <a:pt x="1279" y="21449"/>
                        <a:pt x="791" y="21205"/>
                      </a:cubicBezTo>
                      <a:cubicBezTo>
                        <a:pt x="302" y="20960"/>
                        <a:pt x="0" y="20623"/>
                        <a:pt x="0" y="20250"/>
                      </a:cubicBezTo>
                      <a:lnTo>
                        <a:pt x="0" y="1350"/>
                      </a:lnTo>
                      <a:cubicBezTo>
                        <a:pt x="0" y="977"/>
                        <a:pt x="302" y="640"/>
                        <a:pt x="791" y="395"/>
                      </a:cubicBezTo>
                      <a:cubicBezTo>
                        <a:pt x="1279" y="151"/>
                        <a:pt x="1954" y="0"/>
                        <a:pt x="2700" y="0"/>
                      </a:cubicBezTo>
                      <a:lnTo>
                        <a:pt x="18900" y="0"/>
                      </a:lnTo>
                      <a:cubicBezTo>
                        <a:pt x="19646" y="0"/>
                        <a:pt x="20321" y="151"/>
                        <a:pt x="20809" y="395"/>
                      </a:cubicBezTo>
                      <a:cubicBezTo>
                        <a:pt x="21298" y="640"/>
                        <a:pt x="21600" y="977"/>
                        <a:pt x="21600" y="1350"/>
                      </a:cubicBezTo>
                      <a:lnTo>
                        <a:pt x="21600" y="20250"/>
                      </a:lnTo>
                      <a:cubicBezTo>
                        <a:pt x="21600" y="20623"/>
                        <a:pt x="21298" y="20960"/>
                        <a:pt x="20809" y="21205"/>
                      </a:cubicBezTo>
                      <a:cubicBezTo>
                        <a:pt x="20321" y="21449"/>
                        <a:pt x="19646" y="21600"/>
                        <a:pt x="1890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9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41" name="ïŝḻîḓê"/>
                <p:cNvSpPr/>
                <p:nvPr/>
              </p:nvSpPr>
              <p:spPr>
                <a:xfrm>
                  <a:off x="9871169" y="3377622"/>
                  <a:ext cx="541023" cy="4064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377" y="10069"/>
                      </a:moveTo>
                      <a:cubicBezTo>
                        <a:pt x="13591" y="10069"/>
                        <a:pt x="12956" y="9222"/>
                        <a:pt x="12956" y="8178"/>
                      </a:cubicBezTo>
                      <a:cubicBezTo>
                        <a:pt x="12956" y="7133"/>
                        <a:pt x="13591" y="6286"/>
                        <a:pt x="14377" y="6286"/>
                      </a:cubicBezTo>
                      <a:cubicBezTo>
                        <a:pt x="15161" y="6286"/>
                        <a:pt x="15797" y="7133"/>
                        <a:pt x="15797" y="8178"/>
                      </a:cubicBezTo>
                      <a:cubicBezTo>
                        <a:pt x="15797" y="9222"/>
                        <a:pt x="15161" y="10069"/>
                        <a:pt x="14377" y="10069"/>
                      </a:cubicBezTo>
                      <a:close/>
                      <a:moveTo>
                        <a:pt x="9355" y="17542"/>
                      </a:moveTo>
                      <a:lnTo>
                        <a:pt x="6514" y="17542"/>
                      </a:lnTo>
                      <a:lnTo>
                        <a:pt x="6514" y="13759"/>
                      </a:lnTo>
                      <a:lnTo>
                        <a:pt x="9355" y="13759"/>
                      </a:lnTo>
                      <a:cubicBezTo>
                        <a:pt x="9355" y="13759"/>
                        <a:pt x="9355" y="17542"/>
                        <a:pt x="9355" y="17542"/>
                      </a:cubicBezTo>
                      <a:close/>
                      <a:moveTo>
                        <a:pt x="4885" y="17542"/>
                      </a:moveTo>
                      <a:lnTo>
                        <a:pt x="2045" y="17542"/>
                      </a:lnTo>
                      <a:lnTo>
                        <a:pt x="2045" y="13759"/>
                      </a:lnTo>
                      <a:lnTo>
                        <a:pt x="4885" y="13759"/>
                      </a:lnTo>
                      <a:cubicBezTo>
                        <a:pt x="4885" y="13759"/>
                        <a:pt x="4885" y="17542"/>
                        <a:pt x="4885" y="17542"/>
                      </a:cubicBezTo>
                      <a:close/>
                      <a:moveTo>
                        <a:pt x="14377" y="1737"/>
                      </a:moveTo>
                      <a:lnTo>
                        <a:pt x="7198" y="11684"/>
                      </a:lnTo>
                      <a:lnTo>
                        <a:pt x="624" y="11684"/>
                      </a:lnTo>
                      <a:lnTo>
                        <a:pt x="624" y="21600"/>
                      </a:lnTo>
                      <a:lnTo>
                        <a:pt x="12488" y="21600"/>
                      </a:lnTo>
                      <a:lnTo>
                        <a:pt x="12488" y="13750"/>
                      </a:lnTo>
                      <a:lnTo>
                        <a:pt x="16265" y="13750"/>
                      </a:lnTo>
                      <a:lnTo>
                        <a:pt x="16265" y="21600"/>
                      </a:lnTo>
                      <a:lnTo>
                        <a:pt x="20961" y="21600"/>
                      </a:lnTo>
                      <a:lnTo>
                        <a:pt x="20961" y="11747"/>
                      </a:lnTo>
                      <a:lnTo>
                        <a:pt x="21600" y="11747"/>
                      </a:lnTo>
                      <a:cubicBezTo>
                        <a:pt x="21600" y="11747"/>
                        <a:pt x="14377" y="1737"/>
                        <a:pt x="14377" y="1737"/>
                      </a:cubicBezTo>
                      <a:close/>
                      <a:moveTo>
                        <a:pt x="21585" y="9988"/>
                      </a:moveTo>
                      <a:lnTo>
                        <a:pt x="21585" y="10640"/>
                      </a:lnTo>
                      <a:lnTo>
                        <a:pt x="14376" y="652"/>
                      </a:lnTo>
                      <a:lnTo>
                        <a:pt x="6905" y="11004"/>
                      </a:lnTo>
                      <a:lnTo>
                        <a:pt x="0" y="11004"/>
                      </a:lnTo>
                      <a:lnTo>
                        <a:pt x="4124" y="5099"/>
                      </a:lnTo>
                      <a:lnTo>
                        <a:pt x="10696" y="5099"/>
                      </a:lnTo>
                      <a:lnTo>
                        <a:pt x="14376" y="0"/>
                      </a:lnTo>
                      <a:cubicBezTo>
                        <a:pt x="14376" y="0"/>
                        <a:pt x="21585" y="9988"/>
                        <a:pt x="21585" y="9988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6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42" name="íş1îḋé"/>
                <p:cNvSpPr/>
                <p:nvPr/>
              </p:nvSpPr>
              <p:spPr>
                <a:xfrm>
                  <a:off x="10426884" y="3069986"/>
                  <a:ext cx="445844" cy="3931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65" h="21448" extrusionOk="0">
                      <a:moveTo>
                        <a:pt x="1162" y="1839"/>
                      </a:moveTo>
                      <a:cubicBezTo>
                        <a:pt x="454" y="1924"/>
                        <a:pt x="-67" y="2640"/>
                        <a:pt x="7" y="3442"/>
                      </a:cubicBezTo>
                      <a:lnTo>
                        <a:pt x="1557" y="20144"/>
                      </a:lnTo>
                      <a:cubicBezTo>
                        <a:pt x="1631" y="20947"/>
                        <a:pt x="2272" y="21524"/>
                        <a:pt x="2980" y="21440"/>
                      </a:cubicBezTo>
                      <a:lnTo>
                        <a:pt x="19632" y="19456"/>
                      </a:lnTo>
                      <a:cubicBezTo>
                        <a:pt x="20339" y="19372"/>
                        <a:pt x="20850" y="18657"/>
                        <a:pt x="20776" y="17855"/>
                      </a:cubicBezTo>
                      <a:lnTo>
                        <a:pt x="20372" y="13497"/>
                      </a:lnTo>
                      <a:lnTo>
                        <a:pt x="15892" y="14031"/>
                      </a:lnTo>
                      <a:cubicBezTo>
                        <a:pt x="15184" y="14115"/>
                        <a:pt x="14553" y="13536"/>
                        <a:pt x="14479" y="12734"/>
                      </a:cubicBezTo>
                      <a:lnTo>
                        <a:pt x="14209" y="9825"/>
                      </a:lnTo>
                      <a:cubicBezTo>
                        <a:pt x="14135" y="9023"/>
                        <a:pt x="14646" y="8308"/>
                        <a:pt x="15353" y="8224"/>
                      </a:cubicBezTo>
                      <a:lnTo>
                        <a:pt x="19833" y="7690"/>
                      </a:lnTo>
                      <a:lnTo>
                        <a:pt x="19497" y="4062"/>
                      </a:lnTo>
                      <a:cubicBezTo>
                        <a:pt x="19422" y="3260"/>
                        <a:pt x="18790" y="2669"/>
                        <a:pt x="18083" y="2754"/>
                      </a:cubicBezTo>
                      <a:lnTo>
                        <a:pt x="17948" y="1305"/>
                      </a:lnTo>
                      <a:cubicBezTo>
                        <a:pt x="17874" y="503"/>
                        <a:pt x="17243" y="-76"/>
                        <a:pt x="16535" y="8"/>
                      </a:cubicBezTo>
                      <a:lnTo>
                        <a:pt x="1162" y="1839"/>
                      </a:lnTo>
                      <a:close/>
                      <a:moveTo>
                        <a:pt x="1930" y="3213"/>
                      </a:moveTo>
                      <a:lnTo>
                        <a:pt x="15381" y="1611"/>
                      </a:lnTo>
                      <a:cubicBezTo>
                        <a:pt x="15381" y="1611"/>
                        <a:pt x="16670" y="1454"/>
                        <a:pt x="16804" y="2906"/>
                      </a:cubicBezTo>
                      <a:lnTo>
                        <a:pt x="2065" y="4661"/>
                      </a:lnTo>
                      <a:cubicBezTo>
                        <a:pt x="1711" y="4704"/>
                        <a:pt x="1401" y="4420"/>
                        <a:pt x="1364" y="4018"/>
                      </a:cubicBezTo>
                      <a:cubicBezTo>
                        <a:pt x="1327" y="3618"/>
                        <a:pt x="1577" y="3255"/>
                        <a:pt x="1930" y="3213"/>
                      </a:cubicBezTo>
                      <a:close/>
                      <a:moveTo>
                        <a:pt x="16055" y="8878"/>
                      </a:moveTo>
                      <a:cubicBezTo>
                        <a:pt x="15347" y="8963"/>
                        <a:pt x="14836" y="9677"/>
                        <a:pt x="14911" y="10479"/>
                      </a:cubicBezTo>
                      <a:lnTo>
                        <a:pt x="15045" y="11928"/>
                      </a:lnTo>
                      <a:cubicBezTo>
                        <a:pt x="15120" y="12730"/>
                        <a:pt x="15751" y="13309"/>
                        <a:pt x="16458" y="13225"/>
                      </a:cubicBezTo>
                      <a:lnTo>
                        <a:pt x="20304" y="12767"/>
                      </a:lnTo>
                      <a:cubicBezTo>
                        <a:pt x="21012" y="12682"/>
                        <a:pt x="21533" y="11966"/>
                        <a:pt x="21459" y="11164"/>
                      </a:cubicBezTo>
                      <a:lnTo>
                        <a:pt x="21324" y="9716"/>
                      </a:lnTo>
                      <a:cubicBezTo>
                        <a:pt x="21250" y="8913"/>
                        <a:pt x="20608" y="8336"/>
                        <a:pt x="19901" y="8420"/>
                      </a:cubicBezTo>
                      <a:lnTo>
                        <a:pt x="16055" y="8878"/>
                      </a:lnTo>
                      <a:close/>
                      <a:moveTo>
                        <a:pt x="16834" y="10250"/>
                      </a:moveTo>
                      <a:cubicBezTo>
                        <a:pt x="17188" y="10208"/>
                        <a:pt x="17508" y="10491"/>
                        <a:pt x="17545" y="10892"/>
                      </a:cubicBezTo>
                      <a:cubicBezTo>
                        <a:pt x="17582" y="11293"/>
                        <a:pt x="17322" y="11657"/>
                        <a:pt x="16968" y="11699"/>
                      </a:cubicBezTo>
                      <a:cubicBezTo>
                        <a:pt x="16614" y="11741"/>
                        <a:pt x="16293" y="11447"/>
                        <a:pt x="16256" y="11046"/>
                      </a:cubicBezTo>
                      <a:cubicBezTo>
                        <a:pt x="16219" y="10644"/>
                        <a:pt x="16480" y="10293"/>
                        <a:pt x="16834" y="1025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6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43" name="ïşḷîḍe"/>
                <p:cNvSpPr/>
                <p:nvPr/>
              </p:nvSpPr>
              <p:spPr>
                <a:xfrm>
                  <a:off x="8461533" y="3988030"/>
                  <a:ext cx="581911" cy="3867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23" extrusionOk="0">
                      <a:moveTo>
                        <a:pt x="17523" y="7527"/>
                      </a:moveTo>
                      <a:lnTo>
                        <a:pt x="16892" y="5510"/>
                      </a:lnTo>
                      <a:lnTo>
                        <a:pt x="16892" y="5510"/>
                      </a:lnTo>
                      <a:cubicBezTo>
                        <a:pt x="16891" y="5509"/>
                        <a:pt x="16891" y="5507"/>
                        <a:pt x="16891" y="5505"/>
                      </a:cubicBezTo>
                      <a:cubicBezTo>
                        <a:pt x="16543" y="4391"/>
                        <a:pt x="13689" y="5277"/>
                        <a:pt x="10517" y="7484"/>
                      </a:cubicBezTo>
                      <a:cubicBezTo>
                        <a:pt x="7344" y="9692"/>
                        <a:pt x="5056" y="12384"/>
                        <a:pt x="5404" y="13498"/>
                      </a:cubicBezTo>
                      <a:cubicBezTo>
                        <a:pt x="5404" y="13499"/>
                        <a:pt x="5405" y="13501"/>
                        <a:pt x="5405" y="13502"/>
                      </a:cubicBezTo>
                      <a:lnTo>
                        <a:pt x="5405" y="13503"/>
                      </a:lnTo>
                      <a:lnTo>
                        <a:pt x="5495" y="13791"/>
                      </a:lnTo>
                      <a:lnTo>
                        <a:pt x="0" y="14107"/>
                      </a:lnTo>
                      <a:lnTo>
                        <a:pt x="8178" y="0"/>
                      </a:lnTo>
                      <a:lnTo>
                        <a:pt x="21600" y="1182"/>
                      </a:lnTo>
                      <a:cubicBezTo>
                        <a:pt x="21600" y="1182"/>
                        <a:pt x="17523" y="7527"/>
                        <a:pt x="17523" y="7527"/>
                      </a:cubicBezTo>
                      <a:close/>
                      <a:moveTo>
                        <a:pt x="5685" y="19621"/>
                      </a:moveTo>
                      <a:cubicBezTo>
                        <a:pt x="5884" y="20257"/>
                        <a:pt x="5703" y="21011"/>
                        <a:pt x="5280" y="21306"/>
                      </a:cubicBezTo>
                      <a:cubicBezTo>
                        <a:pt x="4857" y="21600"/>
                        <a:pt x="4353" y="21323"/>
                        <a:pt x="4154" y="20686"/>
                      </a:cubicBezTo>
                      <a:cubicBezTo>
                        <a:pt x="4021" y="20261"/>
                        <a:pt x="4061" y="19785"/>
                        <a:pt x="4227" y="19427"/>
                      </a:cubicBezTo>
                      <a:lnTo>
                        <a:pt x="2645" y="14366"/>
                      </a:lnTo>
                      <a:lnTo>
                        <a:pt x="3561" y="14314"/>
                      </a:lnTo>
                      <a:lnTo>
                        <a:pt x="4992" y="18894"/>
                      </a:lnTo>
                      <a:cubicBezTo>
                        <a:pt x="5283" y="18935"/>
                        <a:pt x="5552" y="19195"/>
                        <a:pt x="5685" y="19621"/>
                      </a:cubicBezTo>
                      <a:close/>
                      <a:moveTo>
                        <a:pt x="17927" y="11804"/>
                      </a:moveTo>
                      <a:lnTo>
                        <a:pt x="16207" y="6303"/>
                      </a:lnTo>
                      <a:cubicBezTo>
                        <a:pt x="15632" y="6170"/>
                        <a:pt x="13695" y="6675"/>
                        <a:pt x="10877" y="8636"/>
                      </a:cubicBezTo>
                      <a:cubicBezTo>
                        <a:pt x="8057" y="10598"/>
                        <a:pt x="6553" y="12487"/>
                        <a:pt x="6252" y="13230"/>
                      </a:cubicBezTo>
                      <a:lnTo>
                        <a:pt x="7971" y="18731"/>
                      </a:lnTo>
                      <a:cubicBezTo>
                        <a:pt x="7971" y="18731"/>
                        <a:pt x="17927" y="11804"/>
                        <a:pt x="17927" y="11804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6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44" name="iSľíḋè"/>
                <p:cNvSpPr/>
                <p:nvPr/>
              </p:nvSpPr>
              <p:spPr>
                <a:xfrm>
                  <a:off x="9422592" y="4115461"/>
                  <a:ext cx="416025" cy="2721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900" y="15429"/>
                      </a:moveTo>
                      <a:lnTo>
                        <a:pt x="2700" y="15429"/>
                      </a:lnTo>
                      <a:lnTo>
                        <a:pt x="2700" y="2057"/>
                      </a:lnTo>
                      <a:lnTo>
                        <a:pt x="18900" y="2057"/>
                      </a:lnTo>
                      <a:cubicBezTo>
                        <a:pt x="18900" y="2057"/>
                        <a:pt x="18900" y="15429"/>
                        <a:pt x="18900" y="15429"/>
                      </a:cubicBezTo>
                      <a:close/>
                      <a:moveTo>
                        <a:pt x="18900" y="0"/>
                      </a:moveTo>
                      <a:lnTo>
                        <a:pt x="2700" y="0"/>
                      </a:lnTo>
                      <a:cubicBezTo>
                        <a:pt x="1954" y="0"/>
                        <a:pt x="1350" y="922"/>
                        <a:pt x="1350" y="2057"/>
                      </a:cubicBezTo>
                      <a:cubicBezTo>
                        <a:pt x="1350" y="2057"/>
                        <a:pt x="1350" y="17486"/>
                        <a:pt x="1364" y="17486"/>
                      </a:cubicBezTo>
                      <a:lnTo>
                        <a:pt x="20235" y="17486"/>
                      </a:lnTo>
                      <a:cubicBezTo>
                        <a:pt x="20250" y="17486"/>
                        <a:pt x="20250" y="2057"/>
                        <a:pt x="20250" y="2057"/>
                      </a:cubicBezTo>
                      <a:cubicBezTo>
                        <a:pt x="20250" y="922"/>
                        <a:pt x="19646" y="0"/>
                        <a:pt x="18900" y="0"/>
                      </a:cubicBezTo>
                      <a:close/>
                      <a:moveTo>
                        <a:pt x="20250" y="21600"/>
                      </a:moveTo>
                      <a:lnTo>
                        <a:pt x="1350" y="21600"/>
                      </a:lnTo>
                      <a:cubicBezTo>
                        <a:pt x="604" y="21600"/>
                        <a:pt x="0" y="20679"/>
                        <a:pt x="0" y="19543"/>
                      </a:cubicBezTo>
                      <a:lnTo>
                        <a:pt x="0" y="18514"/>
                      </a:lnTo>
                      <a:lnTo>
                        <a:pt x="8775" y="18514"/>
                      </a:lnTo>
                      <a:lnTo>
                        <a:pt x="8775" y="19543"/>
                      </a:lnTo>
                      <a:lnTo>
                        <a:pt x="12825" y="19543"/>
                      </a:lnTo>
                      <a:lnTo>
                        <a:pt x="12825" y="18514"/>
                      </a:lnTo>
                      <a:lnTo>
                        <a:pt x="21600" y="18514"/>
                      </a:lnTo>
                      <a:lnTo>
                        <a:pt x="21600" y="19543"/>
                      </a:lnTo>
                      <a:cubicBezTo>
                        <a:pt x="21600" y="20679"/>
                        <a:pt x="20995" y="21600"/>
                        <a:pt x="20250" y="21600"/>
                      </a:cubicBezTo>
                      <a:cubicBezTo>
                        <a:pt x="20250" y="21600"/>
                        <a:pt x="20250" y="21600"/>
                        <a:pt x="2025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3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45" name="îSlídé"/>
                <p:cNvSpPr/>
                <p:nvPr/>
              </p:nvSpPr>
              <p:spPr>
                <a:xfrm>
                  <a:off x="9495844" y="3748207"/>
                  <a:ext cx="284068" cy="2840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0" h="21585" extrusionOk="0">
                      <a:moveTo>
                        <a:pt x="5809" y="19810"/>
                      </a:moveTo>
                      <a:lnTo>
                        <a:pt x="0" y="21585"/>
                      </a:lnTo>
                      <a:lnTo>
                        <a:pt x="1723" y="15720"/>
                      </a:lnTo>
                      <a:cubicBezTo>
                        <a:pt x="1723" y="15720"/>
                        <a:pt x="5809" y="19810"/>
                        <a:pt x="5809" y="19810"/>
                      </a:cubicBezTo>
                      <a:close/>
                      <a:moveTo>
                        <a:pt x="14328" y="11295"/>
                      </a:moveTo>
                      <a:cubicBezTo>
                        <a:pt x="14857" y="12168"/>
                        <a:pt x="15219" y="12941"/>
                        <a:pt x="15338" y="13361"/>
                      </a:cubicBezTo>
                      <a:cubicBezTo>
                        <a:pt x="16735" y="12758"/>
                        <a:pt x="18442" y="13050"/>
                        <a:pt x="19809" y="14418"/>
                      </a:cubicBezTo>
                      <a:cubicBezTo>
                        <a:pt x="21600" y="16210"/>
                        <a:pt x="21590" y="21540"/>
                        <a:pt x="21590" y="21540"/>
                      </a:cubicBezTo>
                      <a:cubicBezTo>
                        <a:pt x="21590" y="21540"/>
                        <a:pt x="21587" y="21538"/>
                        <a:pt x="21583" y="21536"/>
                      </a:cubicBezTo>
                      <a:cubicBezTo>
                        <a:pt x="21586" y="21540"/>
                        <a:pt x="21587" y="21543"/>
                        <a:pt x="21587" y="21543"/>
                      </a:cubicBezTo>
                      <a:cubicBezTo>
                        <a:pt x="21587" y="21543"/>
                        <a:pt x="16257" y="21556"/>
                        <a:pt x="14467" y="19765"/>
                      </a:cubicBezTo>
                      <a:cubicBezTo>
                        <a:pt x="13114" y="18410"/>
                        <a:pt x="12816" y="16721"/>
                        <a:pt x="13396" y="15331"/>
                      </a:cubicBezTo>
                      <a:cubicBezTo>
                        <a:pt x="12981" y="15218"/>
                        <a:pt x="12197" y="14852"/>
                        <a:pt x="11308" y="14314"/>
                      </a:cubicBezTo>
                      <a:lnTo>
                        <a:pt x="6478" y="19142"/>
                      </a:lnTo>
                      <a:lnTo>
                        <a:pt x="2392" y="15051"/>
                      </a:lnTo>
                      <a:lnTo>
                        <a:pt x="6994" y="10450"/>
                      </a:lnTo>
                      <a:cubicBezTo>
                        <a:pt x="4968" y="7962"/>
                        <a:pt x="2105" y="4020"/>
                        <a:pt x="1025" y="2336"/>
                      </a:cubicBezTo>
                      <a:cubicBezTo>
                        <a:pt x="11" y="756"/>
                        <a:pt x="7" y="211"/>
                        <a:pt x="44" y="57"/>
                      </a:cubicBezTo>
                      <a:cubicBezTo>
                        <a:pt x="31" y="43"/>
                        <a:pt x="37" y="38"/>
                        <a:pt x="52" y="32"/>
                      </a:cubicBezTo>
                      <a:cubicBezTo>
                        <a:pt x="59" y="13"/>
                        <a:pt x="65" y="4"/>
                        <a:pt x="65" y="4"/>
                      </a:cubicBezTo>
                      <a:cubicBezTo>
                        <a:pt x="237" y="-15"/>
                        <a:pt x="782" y="-11"/>
                        <a:pt x="2361" y="1003"/>
                      </a:cubicBezTo>
                      <a:cubicBezTo>
                        <a:pt x="4043" y="2084"/>
                        <a:pt x="7984" y="4949"/>
                        <a:pt x="10469" y="6978"/>
                      </a:cubicBezTo>
                      <a:lnTo>
                        <a:pt x="14322" y="3125"/>
                      </a:lnTo>
                      <a:lnTo>
                        <a:pt x="18411" y="7213"/>
                      </a:lnTo>
                      <a:cubicBezTo>
                        <a:pt x="18411" y="7213"/>
                        <a:pt x="14328" y="11295"/>
                        <a:pt x="14328" y="11295"/>
                      </a:cubicBezTo>
                      <a:close/>
                      <a:moveTo>
                        <a:pt x="15005" y="2441"/>
                      </a:moveTo>
                      <a:lnTo>
                        <a:pt x="17418" y="30"/>
                      </a:lnTo>
                      <a:lnTo>
                        <a:pt x="21507" y="4118"/>
                      </a:lnTo>
                      <a:lnTo>
                        <a:pt x="19094" y="6530"/>
                      </a:lnTo>
                      <a:cubicBezTo>
                        <a:pt x="19094" y="6530"/>
                        <a:pt x="15005" y="2441"/>
                        <a:pt x="15005" y="244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0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46" name="išḷíḍê"/>
                <p:cNvSpPr/>
                <p:nvPr/>
              </p:nvSpPr>
              <p:spPr>
                <a:xfrm>
                  <a:off x="8630393" y="4113563"/>
                  <a:ext cx="725092" cy="6246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937" y="21600"/>
                      </a:moveTo>
                      <a:cubicBezTo>
                        <a:pt x="7087" y="19915"/>
                        <a:pt x="7254" y="17403"/>
                        <a:pt x="7225" y="15022"/>
                      </a:cubicBezTo>
                      <a:cubicBezTo>
                        <a:pt x="9087" y="15916"/>
                        <a:pt x="11129" y="16612"/>
                        <a:pt x="13235" y="14961"/>
                      </a:cubicBezTo>
                      <a:cubicBezTo>
                        <a:pt x="15319" y="13326"/>
                        <a:pt x="15547" y="10891"/>
                        <a:pt x="15533" y="8574"/>
                      </a:cubicBezTo>
                      <a:cubicBezTo>
                        <a:pt x="17412" y="9482"/>
                        <a:pt x="19470" y="10214"/>
                        <a:pt x="21600" y="8543"/>
                      </a:cubicBezTo>
                      <a:lnTo>
                        <a:pt x="20969" y="7441"/>
                      </a:lnTo>
                      <a:cubicBezTo>
                        <a:pt x="19165" y="8855"/>
                        <a:pt x="17455" y="8115"/>
                        <a:pt x="15526" y="7147"/>
                      </a:cubicBezTo>
                      <a:cubicBezTo>
                        <a:pt x="15470" y="4670"/>
                        <a:pt x="15489" y="2522"/>
                        <a:pt x="17315" y="1092"/>
                      </a:cubicBezTo>
                      <a:lnTo>
                        <a:pt x="16670" y="0"/>
                      </a:lnTo>
                      <a:cubicBezTo>
                        <a:pt x="14521" y="1685"/>
                        <a:pt x="14346" y="4208"/>
                        <a:pt x="14375" y="6589"/>
                      </a:cubicBezTo>
                      <a:cubicBezTo>
                        <a:pt x="12514" y="5696"/>
                        <a:pt x="10476" y="5018"/>
                        <a:pt x="8371" y="6668"/>
                      </a:cubicBezTo>
                      <a:cubicBezTo>
                        <a:pt x="6282" y="8306"/>
                        <a:pt x="6070" y="10724"/>
                        <a:pt x="6085" y="13045"/>
                      </a:cubicBezTo>
                      <a:cubicBezTo>
                        <a:pt x="4204" y="12134"/>
                        <a:pt x="2134" y="11396"/>
                        <a:pt x="0" y="13068"/>
                      </a:cubicBezTo>
                      <a:cubicBezTo>
                        <a:pt x="0" y="13068"/>
                        <a:pt x="641" y="14162"/>
                        <a:pt x="641" y="14162"/>
                      </a:cubicBezTo>
                      <a:cubicBezTo>
                        <a:pt x="2449" y="12745"/>
                        <a:pt x="4156" y="13499"/>
                        <a:pt x="6093" y="14471"/>
                      </a:cubicBezTo>
                      <a:cubicBezTo>
                        <a:pt x="6148" y="16943"/>
                        <a:pt x="6117" y="19084"/>
                        <a:pt x="4295" y="20512"/>
                      </a:cubicBezTo>
                      <a:lnTo>
                        <a:pt x="4937" y="21600"/>
                      </a:lnTo>
                      <a:close/>
                      <a:moveTo>
                        <a:pt x="4054" y="19679"/>
                      </a:moveTo>
                      <a:cubicBezTo>
                        <a:pt x="4369" y="19426"/>
                        <a:pt x="4614" y="19148"/>
                        <a:pt x="4809" y="18844"/>
                      </a:cubicBezTo>
                      <a:cubicBezTo>
                        <a:pt x="4809" y="18844"/>
                        <a:pt x="2134" y="14221"/>
                        <a:pt x="2134" y="14221"/>
                      </a:cubicBezTo>
                      <a:cubicBezTo>
                        <a:pt x="1820" y="14319"/>
                        <a:pt x="1507" y="14483"/>
                        <a:pt x="1188" y="14730"/>
                      </a:cubicBezTo>
                      <a:lnTo>
                        <a:pt x="4054" y="19679"/>
                      </a:lnTo>
                      <a:close/>
                      <a:moveTo>
                        <a:pt x="5303" y="17641"/>
                      </a:moveTo>
                      <a:cubicBezTo>
                        <a:pt x="5447" y="17150"/>
                        <a:pt x="5511" y="16611"/>
                        <a:pt x="5534" y="16026"/>
                      </a:cubicBezTo>
                      <a:lnTo>
                        <a:pt x="4636" y="14466"/>
                      </a:lnTo>
                      <a:cubicBezTo>
                        <a:pt x="4164" y="14273"/>
                        <a:pt x="3712" y="14138"/>
                        <a:pt x="3269" y="14112"/>
                      </a:cubicBezTo>
                      <a:lnTo>
                        <a:pt x="5303" y="17641"/>
                      </a:lnTo>
                      <a:close/>
                      <a:moveTo>
                        <a:pt x="7218" y="13596"/>
                      </a:moveTo>
                      <a:cubicBezTo>
                        <a:pt x="7170" y="11212"/>
                        <a:pt x="7244" y="9148"/>
                        <a:pt x="9015" y="7760"/>
                      </a:cubicBezTo>
                      <a:cubicBezTo>
                        <a:pt x="10800" y="6360"/>
                        <a:pt x="12484" y="7073"/>
                        <a:pt x="14389" y="8027"/>
                      </a:cubicBezTo>
                      <a:cubicBezTo>
                        <a:pt x="14437" y="10403"/>
                        <a:pt x="14371" y="12473"/>
                        <a:pt x="12604" y="13859"/>
                      </a:cubicBezTo>
                      <a:cubicBezTo>
                        <a:pt x="10819" y="15258"/>
                        <a:pt x="9123" y="14549"/>
                        <a:pt x="7218" y="13596"/>
                      </a:cubicBezTo>
                      <a:close/>
                      <a:moveTo>
                        <a:pt x="9128" y="13531"/>
                      </a:moveTo>
                      <a:cubicBezTo>
                        <a:pt x="9683" y="13753"/>
                        <a:pt x="10215" y="13899"/>
                        <a:pt x="10736" y="13922"/>
                      </a:cubicBezTo>
                      <a:lnTo>
                        <a:pt x="8270" y="9693"/>
                      </a:lnTo>
                      <a:cubicBezTo>
                        <a:pt x="8094" y="10262"/>
                        <a:pt x="8018" y="10890"/>
                        <a:pt x="7988" y="11570"/>
                      </a:cubicBezTo>
                      <a:lnTo>
                        <a:pt x="9128" y="13531"/>
                      </a:lnTo>
                      <a:close/>
                      <a:moveTo>
                        <a:pt x="11711" y="13445"/>
                      </a:moveTo>
                      <a:cubicBezTo>
                        <a:pt x="11906" y="13348"/>
                        <a:pt x="12100" y="13226"/>
                        <a:pt x="12298" y="13067"/>
                      </a:cubicBezTo>
                      <a:cubicBezTo>
                        <a:pt x="12398" y="12988"/>
                        <a:pt x="12489" y="12904"/>
                        <a:pt x="12577" y="12819"/>
                      </a:cubicBezTo>
                      <a:lnTo>
                        <a:pt x="9787" y="7934"/>
                      </a:lnTo>
                      <a:cubicBezTo>
                        <a:pt x="9688" y="7998"/>
                        <a:pt x="9589" y="8069"/>
                        <a:pt x="9488" y="8149"/>
                      </a:cubicBezTo>
                      <a:cubicBezTo>
                        <a:pt x="9290" y="8307"/>
                        <a:pt x="9121" y="8474"/>
                        <a:pt x="8972" y="8652"/>
                      </a:cubicBezTo>
                      <a:lnTo>
                        <a:pt x="11711" y="13445"/>
                      </a:lnTo>
                      <a:close/>
                      <a:moveTo>
                        <a:pt x="13407" y="12000"/>
                      </a:moveTo>
                      <a:cubicBezTo>
                        <a:pt x="13611" y="11527"/>
                        <a:pt x="13723" y="11008"/>
                        <a:pt x="13784" y="10444"/>
                      </a:cubicBezTo>
                      <a:lnTo>
                        <a:pt x="12283" y="7830"/>
                      </a:lnTo>
                      <a:cubicBezTo>
                        <a:pt x="11815" y="7685"/>
                        <a:pt x="11363" y="7615"/>
                        <a:pt x="10913" y="7660"/>
                      </a:cubicBezTo>
                      <a:lnTo>
                        <a:pt x="13407" y="12000"/>
                      </a:lnTo>
                      <a:close/>
                      <a:moveTo>
                        <a:pt x="16965" y="7123"/>
                      </a:moveTo>
                      <a:cubicBezTo>
                        <a:pt x="17421" y="7289"/>
                        <a:pt x="17855" y="7394"/>
                        <a:pt x="18279" y="7398"/>
                      </a:cubicBezTo>
                      <a:lnTo>
                        <a:pt x="16261" y="4044"/>
                      </a:lnTo>
                      <a:cubicBezTo>
                        <a:pt x="16133" y="4533"/>
                        <a:pt x="16081" y="5067"/>
                        <a:pt x="16071" y="5642"/>
                      </a:cubicBezTo>
                      <a:lnTo>
                        <a:pt x="16965" y="7123"/>
                      </a:lnTo>
                      <a:close/>
                      <a:moveTo>
                        <a:pt x="19610" y="7085"/>
                      </a:moveTo>
                      <a:cubicBezTo>
                        <a:pt x="19909" y="6982"/>
                        <a:pt x="20208" y="6817"/>
                        <a:pt x="20510" y="6570"/>
                      </a:cubicBezTo>
                      <a:lnTo>
                        <a:pt x="17721" y="1845"/>
                      </a:lnTo>
                      <a:cubicBezTo>
                        <a:pt x="17423" y="2098"/>
                        <a:pt x="17191" y="2376"/>
                        <a:pt x="17007" y="2675"/>
                      </a:cubicBezTo>
                      <a:cubicBezTo>
                        <a:pt x="17007" y="2675"/>
                        <a:pt x="19610" y="7085"/>
                        <a:pt x="19610" y="708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92500" lnSpcReduction="1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47" name="ï$ḷîḋe"/>
                <p:cNvSpPr/>
                <p:nvPr/>
              </p:nvSpPr>
              <p:spPr>
                <a:xfrm>
                  <a:off x="10647169" y="2164161"/>
                  <a:ext cx="424303" cy="4421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58" extrusionOk="0">
                      <a:moveTo>
                        <a:pt x="0" y="2367"/>
                      </a:moveTo>
                      <a:lnTo>
                        <a:pt x="8951" y="11157"/>
                      </a:lnTo>
                      <a:lnTo>
                        <a:pt x="11078" y="9188"/>
                      </a:lnTo>
                      <a:lnTo>
                        <a:pt x="6437" y="4635"/>
                      </a:lnTo>
                      <a:cubicBezTo>
                        <a:pt x="6796" y="4533"/>
                        <a:pt x="7134" y="4350"/>
                        <a:pt x="7402" y="4069"/>
                      </a:cubicBezTo>
                      <a:cubicBezTo>
                        <a:pt x="7936" y="3511"/>
                        <a:pt x="8097" y="2728"/>
                        <a:pt x="7933" y="1987"/>
                      </a:cubicBezTo>
                      <a:cubicBezTo>
                        <a:pt x="7919" y="1921"/>
                        <a:pt x="7902" y="1856"/>
                        <a:pt x="7882" y="1792"/>
                      </a:cubicBezTo>
                      <a:cubicBezTo>
                        <a:pt x="9084" y="1420"/>
                        <a:pt x="10285" y="1313"/>
                        <a:pt x="11432" y="1512"/>
                      </a:cubicBezTo>
                      <a:cubicBezTo>
                        <a:pt x="13324" y="1841"/>
                        <a:pt x="14949" y="2953"/>
                        <a:pt x="16131" y="4728"/>
                      </a:cubicBezTo>
                      <a:cubicBezTo>
                        <a:pt x="17973" y="7495"/>
                        <a:pt x="17832" y="11043"/>
                        <a:pt x="15877" y="13613"/>
                      </a:cubicBezTo>
                      <a:lnTo>
                        <a:pt x="14455" y="12303"/>
                      </a:lnTo>
                      <a:lnTo>
                        <a:pt x="15915" y="10862"/>
                      </a:lnTo>
                      <a:lnTo>
                        <a:pt x="15206" y="10209"/>
                      </a:lnTo>
                      <a:lnTo>
                        <a:pt x="9882" y="15464"/>
                      </a:lnTo>
                      <a:lnTo>
                        <a:pt x="10592" y="16118"/>
                      </a:lnTo>
                      <a:lnTo>
                        <a:pt x="12054" y="14674"/>
                      </a:lnTo>
                      <a:lnTo>
                        <a:pt x="14365" y="16801"/>
                      </a:lnTo>
                      <a:lnTo>
                        <a:pt x="11305" y="19822"/>
                      </a:lnTo>
                      <a:lnTo>
                        <a:pt x="13081" y="21458"/>
                      </a:lnTo>
                      <a:lnTo>
                        <a:pt x="21600" y="13048"/>
                      </a:lnTo>
                      <a:lnTo>
                        <a:pt x="19823" y="11412"/>
                      </a:lnTo>
                      <a:lnTo>
                        <a:pt x="17690" y="13518"/>
                      </a:lnTo>
                      <a:cubicBezTo>
                        <a:pt x="19379" y="10601"/>
                        <a:pt x="19335" y="6908"/>
                        <a:pt x="17380" y="3973"/>
                      </a:cubicBezTo>
                      <a:cubicBezTo>
                        <a:pt x="15971" y="1856"/>
                        <a:pt x="14006" y="526"/>
                        <a:pt x="11697" y="124"/>
                      </a:cubicBezTo>
                      <a:cubicBezTo>
                        <a:pt x="10165" y="-142"/>
                        <a:pt x="8574" y="24"/>
                        <a:pt x="7002" y="585"/>
                      </a:cubicBezTo>
                      <a:cubicBezTo>
                        <a:pt x="6059" y="-12"/>
                        <a:pt x="4773" y="95"/>
                        <a:pt x="3959" y="899"/>
                      </a:cubicBezTo>
                      <a:cubicBezTo>
                        <a:pt x="3722" y="1133"/>
                        <a:pt x="3552" y="1402"/>
                        <a:pt x="3440" y="1690"/>
                      </a:cubicBezTo>
                      <a:lnTo>
                        <a:pt x="2124" y="401"/>
                      </a:lnTo>
                      <a:lnTo>
                        <a:pt x="0" y="2367"/>
                      </a:lnTo>
                      <a:close/>
                      <a:moveTo>
                        <a:pt x="5023" y="1879"/>
                      </a:moveTo>
                      <a:cubicBezTo>
                        <a:pt x="5331" y="1567"/>
                        <a:pt x="5827" y="1505"/>
                        <a:pt x="6199" y="1742"/>
                      </a:cubicBezTo>
                      <a:cubicBezTo>
                        <a:pt x="6584" y="1986"/>
                        <a:pt x="6712" y="2467"/>
                        <a:pt x="6498" y="2857"/>
                      </a:cubicBezTo>
                      <a:cubicBezTo>
                        <a:pt x="6457" y="2939"/>
                        <a:pt x="6405" y="3017"/>
                        <a:pt x="6335" y="3086"/>
                      </a:cubicBezTo>
                      <a:cubicBezTo>
                        <a:pt x="5986" y="3431"/>
                        <a:pt x="5406" y="3440"/>
                        <a:pt x="5046" y="3108"/>
                      </a:cubicBezTo>
                      <a:cubicBezTo>
                        <a:pt x="4686" y="2775"/>
                        <a:pt x="4679" y="2227"/>
                        <a:pt x="5023" y="1879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70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48" name="îṧ1iḍè"/>
                <p:cNvSpPr/>
                <p:nvPr/>
              </p:nvSpPr>
              <p:spPr>
                <a:xfrm>
                  <a:off x="10936630" y="3835884"/>
                  <a:ext cx="344057" cy="2438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954" y="0"/>
                      </a:moveTo>
                      <a:lnTo>
                        <a:pt x="149" y="12597"/>
                      </a:lnTo>
                      <a:lnTo>
                        <a:pt x="0" y="12646"/>
                      </a:lnTo>
                      <a:lnTo>
                        <a:pt x="0" y="19074"/>
                      </a:lnTo>
                      <a:lnTo>
                        <a:pt x="9044" y="19042"/>
                      </a:lnTo>
                      <a:lnTo>
                        <a:pt x="9044" y="21600"/>
                      </a:lnTo>
                      <a:lnTo>
                        <a:pt x="10685" y="20823"/>
                      </a:lnTo>
                      <a:lnTo>
                        <a:pt x="12315" y="21600"/>
                      </a:lnTo>
                      <a:lnTo>
                        <a:pt x="12315" y="19042"/>
                      </a:lnTo>
                      <a:lnTo>
                        <a:pt x="15483" y="19025"/>
                      </a:lnTo>
                      <a:lnTo>
                        <a:pt x="15827" y="19025"/>
                      </a:lnTo>
                      <a:lnTo>
                        <a:pt x="21600" y="7043"/>
                      </a:lnTo>
                      <a:lnTo>
                        <a:pt x="21589" y="16"/>
                      </a:lnTo>
                      <a:cubicBezTo>
                        <a:pt x="21589" y="16"/>
                        <a:pt x="21589" y="0"/>
                        <a:pt x="21589" y="0"/>
                      </a:cubicBezTo>
                      <a:lnTo>
                        <a:pt x="7954" y="0"/>
                      </a:lnTo>
                      <a:close/>
                      <a:moveTo>
                        <a:pt x="20716" y="1813"/>
                      </a:moveTo>
                      <a:cubicBezTo>
                        <a:pt x="20717" y="2327"/>
                        <a:pt x="20716" y="2838"/>
                        <a:pt x="20716" y="3352"/>
                      </a:cubicBezTo>
                      <a:cubicBezTo>
                        <a:pt x="20718" y="4465"/>
                        <a:pt x="20715" y="5574"/>
                        <a:pt x="20716" y="6687"/>
                      </a:cubicBezTo>
                      <a:lnTo>
                        <a:pt x="15333" y="17779"/>
                      </a:lnTo>
                      <a:lnTo>
                        <a:pt x="12315" y="17795"/>
                      </a:lnTo>
                      <a:lnTo>
                        <a:pt x="12315" y="15220"/>
                      </a:lnTo>
                      <a:cubicBezTo>
                        <a:pt x="12315" y="15220"/>
                        <a:pt x="9044" y="15220"/>
                        <a:pt x="9044" y="15220"/>
                      </a:cubicBezTo>
                      <a:lnTo>
                        <a:pt x="9044" y="17811"/>
                      </a:lnTo>
                      <a:lnTo>
                        <a:pt x="872" y="17843"/>
                      </a:lnTo>
                      <a:lnTo>
                        <a:pt x="872" y="12646"/>
                      </a:lnTo>
                      <a:lnTo>
                        <a:pt x="15448" y="12646"/>
                      </a:lnTo>
                      <a:cubicBezTo>
                        <a:pt x="15448" y="12646"/>
                        <a:pt x="19422" y="4474"/>
                        <a:pt x="20716" y="1813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3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49" name="ïślïḍê"/>
                <p:cNvSpPr/>
                <p:nvPr/>
              </p:nvSpPr>
              <p:spPr>
                <a:xfrm>
                  <a:off x="10477631" y="2563522"/>
                  <a:ext cx="381690" cy="4225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78" h="21600" extrusionOk="0">
                      <a:moveTo>
                        <a:pt x="10339" y="0"/>
                      </a:moveTo>
                      <a:cubicBezTo>
                        <a:pt x="8560" y="0"/>
                        <a:pt x="6992" y="1375"/>
                        <a:pt x="5917" y="3576"/>
                      </a:cubicBezTo>
                      <a:cubicBezTo>
                        <a:pt x="5568" y="3546"/>
                        <a:pt x="5234" y="3529"/>
                        <a:pt x="4903" y="3529"/>
                      </a:cubicBezTo>
                      <a:cubicBezTo>
                        <a:pt x="2761" y="3529"/>
                        <a:pt x="1171" y="4188"/>
                        <a:pt x="431" y="5396"/>
                      </a:cubicBezTo>
                      <a:cubicBezTo>
                        <a:pt x="-452" y="6840"/>
                        <a:pt x="119" y="8796"/>
                        <a:pt x="1578" y="10761"/>
                      </a:cubicBezTo>
                      <a:cubicBezTo>
                        <a:pt x="84" y="12747"/>
                        <a:pt x="-461" y="14730"/>
                        <a:pt x="431" y="16188"/>
                      </a:cubicBezTo>
                      <a:cubicBezTo>
                        <a:pt x="1171" y="17397"/>
                        <a:pt x="2760" y="18055"/>
                        <a:pt x="4903" y="18055"/>
                      </a:cubicBezTo>
                      <a:cubicBezTo>
                        <a:pt x="5246" y="18055"/>
                        <a:pt x="5621" y="18010"/>
                        <a:pt x="5983" y="17976"/>
                      </a:cubicBezTo>
                      <a:cubicBezTo>
                        <a:pt x="7057" y="20156"/>
                        <a:pt x="8570" y="21600"/>
                        <a:pt x="10339" y="21600"/>
                      </a:cubicBezTo>
                      <a:cubicBezTo>
                        <a:pt x="12118" y="21600"/>
                        <a:pt x="13685" y="20225"/>
                        <a:pt x="14761" y="18024"/>
                      </a:cubicBezTo>
                      <a:cubicBezTo>
                        <a:pt x="15110" y="18054"/>
                        <a:pt x="15460" y="18071"/>
                        <a:pt x="15791" y="18071"/>
                      </a:cubicBezTo>
                      <a:cubicBezTo>
                        <a:pt x="17934" y="18071"/>
                        <a:pt x="19507" y="17412"/>
                        <a:pt x="20246" y="16204"/>
                      </a:cubicBezTo>
                      <a:cubicBezTo>
                        <a:pt x="21134" y="14753"/>
                        <a:pt x="20576" y="12782"/>
                        <a:pt x="19099" y="10808"/>
                      </a:cubicBezTo>
                      <a:cubicBezTo>
                        <a:pt x="20594" y="8822"/>
                        <a:pt x="21139" y="6839"/>
                        <a:pt x="20246" y="5380"/>
                      </a:cubicBezTo>
                      <a:cubicBezTo>
                        <a:pt x="19508" y="4173"/>
                        <a:pt x="17934" y="3514"/>
                        <a:pt x="15791" y="3514"/>
                      </a:cubicBezTo>
                      <a:cubicBezTo>
                        <a:pt x="15438" y="3514"/>
                        <a:pt x="15052" y="3573"/>
                        <a:pt x="14677" y="3608"/>
                      </a:cubicBezTo>
                      <a:cubicBezTo>
                        <a:pt x="13604" y="1440"/>
                        <a:pt x="12102" y="0"/>
                        <a:pt x="10339" y="0"/>
                      </a:cubicBezTo>
                      <a:close/>
                      <a:moveTo>
                        <a:pt x="10339" y="1004"/>
                      </a:moveTo>
                      <a:cubicBezTo>
                        <a:pt x="11591" y="1004"/>
                        <a:pt x="12710" y="2093"/>
                        <a:pt x="13580" y="3733"/>
                      </a:cubicBezTo>
                      <a:cubicBezTo>
                        <a:pt x="12541" y="3915"/>
                        <a:pt x="11452" y="4238"/>
                        <a:pt x="10355" y="4643"/>
                      </a:cubicBezTo>
                      <a:cubicBezTo>
                        <a:pt x="9226" y="4226"/>
                        <a:pt x="8099" y="3899"/>
                        <a:pt x="7031" y="3718"/>
                      </a:cubicBezTo>
                      <a:cubicBezTo>
                        <a:pt x="7905" y="2046"/>
                        <a:pt x="9073" y="1004"/>
                        <a:pt x="10339" y="1004"/>
                      </a:cubicBezTo>
                      <a:close/>
                      <a:moveTo>
                        <a:pt x="15791" y="4518"/>
                      </a:moveTo>
                      <a:cubicBezTo>
                        <a:pt x="17538" y="4518"/>
                        <a:pt x="18791" y="4998"/>
                        <a:pt x="19332" y="5882"/>
                      </a:cubicBezTo>
                      <a:cubicBezTo>
                        <a:pt x="19959" y="6907"/>
                        <a:pt x="19540" y="8380"/>
                        <a:pt x="18468" y="9914"/>
                      </a:cubicBezTo>
                      <a:cubicBezTo>
                        <a:pt x="17787" y="9159"/>
                        <a:pt x="16951" y="8410"/>
                        <a:pt x="16007" y="7702"/>
                      </a:cubicBezTo>
                      <a:cubicBezTo>
                        <a:pt x="15826" y="6556"/>
                        <a:pt x="15554" y="5511"/>
                        <a:pt x="15193" y="4565"/>
                      </a:cubicBezTo>
                      <a:cubicBezTo>
                        <a:pt x="15389" y="4554"/>
                        <a:pt x="15602" y="4518"/>
                        <a:pt x="15791" y="4518"/>
                      </a:cubicBezTo>
                      <a:close/>
                      <a:moveTo>
                        <a:pt x="4903" y="4533"/>
                      </a:moveTo>
                      <a:cubicBezTo>
                        <a:pt x="5095" y="4533"/>
                        <a:pt x="5302" y="4538"/>
                        <a:pt x="5501" y="4549"/>
                      </a:cubicBezTo>
                      <a:cubicBezTo>
                        <a:pt x="5130" y="5520"/>
                        <a:pt x="4852" y="6633"/>
                        <a:pt x="4670" y="7812"/>
                      </a:cubicBezTo>
                      <a:cubicBezTo>
                        <a:pt x="3730" y="8526"/>
                        <a:pt x="2966" y="9248"/>
                        <a:pt x="2293" y="10008"/>
                      </a:cubicBezTo>
                      <a:cubicBezTo>
                        <a:pt x="1175" y="8445"/>
                        <a:pt x="708" y="6940"/>
                        <a:pt x="1346" y="5898"/>
                      </a:cubicBezTo>
                      <a:cubicBezTo>
                        <a:pt x="1887" y="5014"/>
                        <a:pt x="3156" y="4533"/>
                        <a:pt x="4903" y="4533"/>
                      </a:cubicBezTo>
                      <a:close/>
                      <a:moveTo>
                        <a:pt x="14062" y="4659"/>
                      </a:moveTo>
                      <a:cubicBezTo>
                        <a:pt x="14333" y="5325"/>
                        <a:pt x="14582" y="6051"/>
                        <a:pt x="14761" y="6839"/>
                      </a:cubicBezTo>
                      <a:cubicBezTo>
                        <a:pt x="14294" y="6539"/>
                        <a:pt x="13808" y="6239"/>
                        <a:pt x="13298" y="5961"/>
                      </a:cubicBezTo>
                      <a:cubicBezTo>
                        <a:pt x="12768" y="5672"/>
                        <a:pt x="12225" y="5480"/>
                        <a:pt x="11685" y="5239"/>
                      </a:cubicBezTo>
                      <a:cubicBezTo>
                        <a:pt x="12500" y="4985"/>
                        <a:pt x="13298" y="4775"/>
                        <a:pt x="14062" y="4659"/>
                      </a:cubicBezTo>
                      <a:close/>
                      <a:moveTo>
                        <a:pt x="6599" y="4675"/>
                      </a:moveTo>
                      <a:cubicBezTo>
                        <a:pt x="7326" y="4784"/>
                        <a:pt x="8103" y="5021"/>
                        <a:pt x="8876" y="5255"/>
                      </a:cubicBezTo>
                      <a:cubicBezTo>
                        <a:pt x="8379" y="5481"/>
                        <a:pt x="7868" y="5695"/>
                        <a:pt x="7380" y="5961"/>
                      </a:cubicBezTo>
                      <a:cubicBezTo>
                        <a:pt x="6837" y="6256"/>
                        <a:pt x="6443" y="6613"/>
                        <a:pt x="5950" y="6933"/>
                      </a:cubicBezTo>
                      <a:cubicBezTo>
                        <a:pt x="6128" y="6137"/>
                        <a:pt x="6326" y="5348"/>
                        <a:pt x="6599" y="4675"/>
                      </a:cubicBezTo>
                      <a:close/>
                      <a:moveTo>
                        <a:pt x="10405" y="5788"/>
                      </a:moveTo>
                      <a:cubicBezTo>
                        <a:pt x="11196" y="6102"/>
                        <a:pt x="11987" y="6415"/>
                        <a:pt x="12766" y="6839"/>
                      </a:cubicBezTo>
                      <a:cubicBezTo>
                        <a:pt x="13571" y="7278"/>
                        <a:pt x="14317" y="7751"/>
                        <a:pt x="15010" y="8251"/>
                      </a:cubicBezTo>
                      <a:cubicBezTo>
                        <a:pt x="15123" y="9067"/>
                        <a:pt x="15193" y="9915"/>
                        <a:pt x="15193" y="10792"/>
                      </a:cubicBezTo>
                      <a:cubicBezTo>
                        <a:pt x="15193" y="11657"/>
                        <a:pt x="15070" y="12466"/>
                        <a:pt x="14960" y="13271"/>
                      </a:cubicBezTo>
                      <a:cubicBezTo>
                        <a:pt x="14260" y="13779"/>
                        <a:pt x="13583" y="14300"/>
                        <a:pt x="12766" y="14745"/>
                      </a:cubicBezTo>
                      <a:cubicBezTo>
                        <a:pt x="11937" y="15197"/>
                        <a:pt x="11096" y="15469"/>
                        <a:pt x="10256" y="15796"/>
                      </a:cubicBezTo>
                      <a:cubicBezTo>
                        <a:pt x="9475" y="15485"/>
                        <a:pt x="8681" y="15180"/>
                        <a:pt x="7912" y="14761"/>
                      </a:cubicBezTo>
                      <a:cubicBezTo>
                        <a:pt x="7107" y="14323"/>
                        <a:pt x="6360" y="13849"/>
                        <a:pt x="5668" y="13349"/>
                      </a:cubicBezTo>
                      <a:cubicBezTo>
                        <a:pt x="5554" y="12533"/>
                        <a:pt x="5501" y="11669"/>
                        <a:pt x="5501" y="10792"/>
                      </a:cubicBezTo>
                      <a:cubicBezTo>
                        <a:pt x="5501" y="9918"/>
                        <a:pt x="5605" y="9111"/>
                        <a:pt x="5718" y="8298"/>
                      </a:cubicBezTo>
                      <a:cubicBezTo>
                        <a:pt x="6420" y="7788"/>
                        <a:pt x="7092" y="7270"/>
                        <a:pt x="7912" y="6824"/>
                      </a:cubicBezTo>
                      <a:cubicBezTo>
                        <a:pt x="8731" y="6377"/>
                        <a:pt x="9574" y="6113"/>
                        <a:pt x="10405" y="5788"/>
                      </a:cubicBezTo>
                      <a:close/>
                      <a:moveTo>
                        <a:pt x="10339" y="7984"/>
                      </a:moveTo>
                      <a:cubicBezTo>
                        <a:pt x="8690" y="7984"/>
                        <a:pt x="7363" y="9237"/>
                        <a:pt x="7363" y="10792"/>
                      </a:cubicBezTo>
                      <a:cubicBezTo>
                        <a:pt x="7363" y="12348"/>
                        <a:pt x="8690" y="13616"/>
                        <a:pt x="10339" y="13616"/>
                      </a:cubicBezTo>
                      <a:cubicBezTo>
                        <a:pt x="11987" y="13616"/>
                        <a:pt x="13331" y="12348"/>
                        <a:pt x="13331" y="10792"/>
                      </a:cubicBezTo>
                      <a:cubicBezTo>
                        <a:pt x="13331" y="9237"/>
                        <a:pt x="11987" y="7984"/>
                        <a:pt x="10339" y="7984"/>
                      </a:cubicBezTo>
                      <a:close/>
                      <a:moveTo>
                        <a:pt x="4571" y="9098"/>
                      </a:moveTo>
                      <a:cubicBezTo>
                        <a:pt x="4522" y="9664"/>
                        <a:pt x="4438" y="10197"/>
                        <a:pt x="4438" y="10792"/>
                      </a:cubicBezTo>
                      <a:cubicBezTo>
                        <a:pt x="4438" y="11349"/>
                        <a:pt x="4462" y="11892"/>
                        <a:pt x="4504" y="12424"/>
                      </a:cubicBezTo>
                      <a:cubicBezTo>
                        <a:pt x="3891" y="11902"/>
                        <a:pt x="3374" y="11375"/>
                        <a:pt x="2908" y="10839"/>
                      </a:cubicBezTo>
                      <a:cubicBezTo>
                        <a:pt x="3403" y="10260"/>
                        <a:pt x="3903" y="9661"/>
                        <a:pt x="4571" y="9098"/>
                      </a:cubicBezTo>
                      <a:close/>
                      <a:moveTo>
                        <a:pt x="16190" y="9176"/>
                      </a:moveTo>
                      <a:cubicBezTo>
                        <a:pt x="16796" y="9693"/>
                        <a:pt x="17307" y="10215"/>
                        <a:pt x="17769" y="10745"/>
                      </a:cubicBezTo>
                      <a:cubicBezTo>
                        <a:pt x="17273" y="11325"/>
                        <a:pt x="16776" y="11907"/>
                        <a:pt x="16107" y="12471"/>
                      </a:cubicBezTo>
                      <a:cubicBezTo>
                        <a:pt x="16155" y="11912"/>
                        <a:pt x="16257" y="11379"/>
                        <a:pt x="16257" y="10792"/>
                      </a:cubicBezTo>
                      <a:cubicBezTo>
                        <a:pt x="16257" y="10236"/>
                        <a:pt x="16233" y="9708"/>
                        <a:pt x="16190" y="9176"/>
                      </a:cubicBezTo>
                      <a:close/>
                      <a:moveTo>
                        <a:pt x="18384" y="11576"/>
                      </a:moveTo>
                      <a:cubicBezTo>
                        <a:pt x="19512" y="13146"/>
                        <a:pt x="19972" y="14656"/>
                        <a:pt x="19332" y="15702"/>
                      </a:cubicBezTo>
                      <a:cubicBezTo>
                        <a:pt x="18791" y="16586"/>
                        <a:pt x="17537" y="17067"/>
                        <a:pt x="15791" y="17067"/>
                      </a:cubicBezTo>
                      <a:cubicBezTo>
                        <a:pt x="15599" y="17067"/>
                        <a:pt x="15392" y="17047"/>
                        <a:pt x="15193" y="17035"/>
                      </a:cubicBezTo>
                      <a:cubicBezTo>
                        <a:pt x="15564" y="16065"/>
                        <a:pt x="15826" y="14967"/>
                        <a:pt x="16007" y="13788"/>
                      </a:cubicBezTo>
                      <a:cubicBezTo>
                        <a:pt x="16951" y="13073"/>
                        <a:pt x="17710" y="12337"/>
                        <a:pt x="18384" y="11576"/>
                      </a:cubicBezTo>
                      <a:close/>
                      <a:moveTo>
                        <a:pt x="2210" y="11655"/>
                      </a:moveTo>
                      <a:cubicBezTo>
                        <a:pt x="2896" y="12420"/>
                        <a:pt x="3714" y="13165"/>
                        <a:pt x="4670" y="13882"/>
                      </a:cubicBezTo>
                      <a:cubicBezTo>
                        <a:pt x="4849" y="15014"/>
                        <a:pt x="5113" y="16067"/>
                        <a:pt x="5468" y="17004"/>
                      </a:cubicBezTo>
                      <a:cubicBezTo>
                        <a:pt x="5283" y="17014"/>
                        <a:pt x="5081" y="17051"/>
                        <a:pt x="4903" y="17051"/>
                      </a:cubicBezTo>
                      <a:cubicBezTo>
                        <a:pt x="3156" y="17051"/>
                        <a:pt x="1887" y="16571"/>
                        <a:pt x="1346" y="15686"/>
                      </a:cubicBezTo>
                      <a:cubicBezTo>
                        <a:pt x="717" y="14659"/>
                        <a:pt x="1131" y="13193"/>
                        <a:pt x="2210" y="11655"/>
                      </a:cubicBezTo>
                      <a:close/>
                      <a:moveTo>
                        <a:pt x="14744" y="14651"/>
                      </a:moveTo>
                      <a:cubicBezTo>
                        <a:pt x="14565" y="15455"/>
                        <a:pt x="14370" y="16247"/>
                        <a:pt x="14096" y="16925"/>
                      </a:cubicBezTo>
                      <a:cubicBezTo>
                        <a:pt x="13364" y="16816"/>
                        <a:pt x="12580" y="16581"/>
                        <a:pt x="11802" y="16345"/>
                      </a:cubicBezTo>
                      <a:cubicBezTo>
                        <a:pt x="12304" y="16117"/>
                        <a:pt x="12804" y="15892"/>
                        <a:pt x="13298" y="15624"/>
                      </a:cubicBezTo>
                      <a:cubicBezTo>
                        <a:pt x="13843" y="15326"/>
                        <a:pt x="14249" y="14973"/>
                        <a:pt x="14744" y="14651"/>
                      </a:cubicBezTo>
                      <a:close/>
                      <a:moveTo>
                        <a:pt x="5934" y="14761"/>
                      </a:moveTo>
                      <a:cubicBezTo>
                        <a:pt x="6400" y="15061"/>
                        <a:pt x="6869" y="15346"/>
                        <a:pt x="7380" y="15624"/>
                      </a:cubicBezTo>
                      <a:cubicBezTo>
                        <a:pt x="7902" y="15908"/>
                        <a:pt x="8444" y="16107"/>
                        <a:pt x="8976" y="16345"/>
                      </a:cubicBezTo>
                      <a:cubicBezTo>
                        <a:pt x="8160" y="16598"/>
                        <a:pt x="7364" y="16795"/>
                        <a:pt x="6599" y="16910"/>
                      </a:cubicBezTo>
                      <a:cubicBezTo>
                        <a:pt x="6331" y="16249"/>
                        <a:pt x="6110" y="15542"/>
                        <a:pt x="5934" y="14761"/>
                      </a:cubicBezTo>
                      <a:close/>
                      <a:moveTo>
                        <a:pt x="10322" y="16941"/>
                      </a:moveTo>
                      <a:cubicBezTo>
                        <a:pt x="11458" y="17362"/>
                        <a:pt x="12573" y="17700"/>
                        <a:pt x="13647" y="17882"/>
                      </a:cubicBezTo>
                      <a:cubicBezTo>
                        <a:pt x="12773" y="19553"/>
                        <a:pt x="11605" y="20596"/>
                        <a:pt x="10339" y="20596"/>
                      </a:cubicBezTo>
                      <a:cubicBezTo>
                        <a:pt x="9084" y="20596"/>
                        <a:pt x="7951" y="19498"/>
                        <a:pt x="7081" y="17851"/>
                      </a:cubicBezTo>
                      <a:cubicBezTo>
                        <a:pt x="8127" y="17671"/>
                        <a:pt x="9217" y="17349"/>
                        <a:pt x="10322" y="1694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70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50" name="îṡļîḓé"/>
                <p:cNvSpPr/>
                <p:nvPr/>
              </p:nvSpPr>
              <p:spPr>
                <a:xfrm>
                  <a:off x="10454836" y="4047299"/>
                  <a:ext cx="522793" cy="6150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01" h="21329" extrusionOk="0">
                      <a:moveTo>
                        <a:pt x="9479" y="69"/>
                      </a:moveTo>
                      <a:cubicBezTo>
                        <a:pt x="11124" y="274"/>
                        <a:pt x="12739" y="925"/>
                        <a:pt x="14086" y="2032"/>
                      </a:cubicBezTo>
                      <a:cubicBezTo>
                        <a:pt x="15976" y="3586"/>
                        <a:pt x="17010" y="5836"/>
                        <a:pt x="16935" y="8190"/>
                      </a:cubicBezTo>
                      <a:cubicBezTo>
                        <a:pt x="16907" y="10081"/>
                        <a:pt x="16182" y="11891"/>
                        <a:pt x="14858" y="13324"/>
                      </a:cubicBezTo>
                      <a:cubicBezTo>
                        <a:pt x="12857" y="15491"/>
                        <a:pt x="9835" y="16494"/>
                        <a:pt x="6856" y="15992"/>
                      </a:cubicBezTo>
                      <a:cubicBezTo>
                        <a:pt x="491" y="14715"/>
                        <a:pt x="-2156" y="7496"/>
                        <a:pt x="2011" y="2776"/>
                      </a:cubicBezTo>
                      <a:cubicBezTo>
                        <a:pt x="3901" y="635"/>
                        <a:pt x="6739" y="-271"/>
                        <a:pt x="9479" y="69"/>
                      </a:cubicBezTo>
                      <a:close/>
                      <a:moveTo>
                        <a:pt x="16811" y="1700"/>
                      </a:moveTo>
                      <a:cubicBezTo>
                        <a:pt x="18616" y="3812"/>
                        <a:pt x="19444" y="6467"/>
                        <a:pt x="19139" y="9165"/>
                      </a:cubicBezTo>
                      <a:cubicBezTo>
                        <a:pt x="18834" y="11863"/>
                        <a:pt x="17427" y="14284"/>
                        <a:pt x="15191" y="15988"/>
                      </a:cubicBezTo>
                      <a:cubicBezTo>
                        <a:pt x="12662" y="17916"/>
                        <a:pt x="9407" y="18600"/>
                        <a:pt x="6359" y="18040"/>
                      </a:cubicBezTo>
                      <a:cubicBezTo>
                        <a:pt x="5749" y="17929"/>
                        <a:pt x="5143" y="17767"/>
                        <a:pt x="4558" y="17555"/>
                      </a:cubicBezTo>
                      <a:lnTo>
                        <a:pt x="4164" y="19468"/>
                      </a:lnTo>
                      <a:lnTo>
                        <a:pt x="7063" y="20000"/>
                      </a:lnTo>
                      <a:lnTo>
                        <a:pt x="6790" y="21329"/>
                      </a:lnTo>
                      <a:lnTo>
                        <a:pt x="227" y="20124"/>
                      </a:lnTo>
                      <a:lnTo>
                        <a:pt x="500" y="18796"/>
                      </a:lnTo>
                      <a:lnTo>
                        <a:pt x="2757" y="19210"/>
                      </a:lnTo>
                      <a:lnTo>
                        <a:pt x="3219" y="16965"/>
                      </a:lnTo>
                      <a:cubicBezTo>
                        <a:pt x="2951" y="16825"/>
                        <a:pt x="2688" y="16674"/>
                        <a:pt x="2431" y="16511"/>
                      </a:cubicBezTo>
                      <a:cubicBezTo>
                        <a:pt x="2174" y="16349"/>
                        <a:pt x="1928" y="16168"/>
                        <a:pt x="1684" y="15982"/>
                      </a:cubicBezTo>
                      <a:lnTo>
                        <a:pt x="2580" y="14934"/>
                      </a:lnTo>
                      <a:cubicBezTo>
                        <a:pt x="5970" y="17523"/>
                        <a:pt x="10902" y="17523"/>
                        <a:pt x="14300" y="14933"/>
                      </a:cubicBezTo>
                      <a:cubicBezTo>
                        <a:pt x="16239" y="13456"/>
                        <a:pt x="17444" y="11360"/>
                        <a:pt x="17708" y="9021"/>
                      </a:cubicBezTo>
                      <a:cubicBezTo>
                        <a:pt x="17973" y="6682"/>
                        <a:pt x="17267" y="4385"/>
                        <a:pt x="15703" y="2555"/>
                      </a:cubicBezTo>
                      <a:lnTo>
                        <a:pt x="16811" y="1700"/>
                      </a:lnTo>
                      <a:close/>
                      <a:moveTo>
                        <a:pt x="9715" y="1064"/>
                      </a:moveTo>
                      <a:cubicBezTo>
                        <a:pt x="9278" y="996"/>
                        <a:pt x="8832" y="968"/>
                        <a:pt x="8387" y="974"/>
                      </a:cubicBezTo>
                      <a:cubicBezTo>
                        <a:pt x="8460" y="1222"/>
                        <a:pt x="8544" y="1461"/>
                        <a:pt x="8641" y="1699"/>
                      </a:cubicBezTo>
                      <a:cubicBezTo>
                        <a:pt x="8737" y="1936"/>
                        <a:pt x="8846" y="2172"/>
                        <a:pt x="8962" y="2399"/>
                      </a:cubicBezTo>
                      <a:cubicBezTo>
                        <a:pt x="9289" y="2208"/>
                        <a:pt x="9627" y="2028"/>
                        <a:pt x="9967" y="1859"/>
                      </a:cubicBezTo>
                      <a:cubicBezTo>
                        <a:pt x="10307" y="1689"/>
                        <a:pt x="10645" y="1529"/>
                        <a:pt x="10997" y="1382"/>
                      </a:cubicBezTo>
                      <a:cubicBezTo>
                        <a:pt x="10579" y="1244"/>
                        <a:pt x="10153" y="1132"/>
                        <a:pt x="9715" y="1064"/>
                      </a:cubicBezTo>
                      <a:close/>
                      <a:moveTo>
                        <a:pt x="12202" y="1889"/>
                      </a:moveTo>
                      <a:cubicBezTo>
                        <a:pt x="11715" y="2060"/>
                        <a:pt x="11237" y="2254"/>
                        <a:pt x="10773" y="2470"/>
                      </a:cubicBezTo>
                      <a:cubicBezTo>
                        <a:pt x="10309" y="2687"/>
                        <a:pt x="9856" y="2925"/>
                        <a:pt x="9417" y="3184"/>
                      </a:cubicBezTo>
                      <a:cubicBezTo>
                        <a:pt x="9617" y="3488"/>
                        <a:pt x="9841" y="3788"/>
                        <a:pt x="10079" y="4067"/>
                      </a:cubicBezTo>
                      <a:cubicBezTo>
                        <a:pt x="10318" y="4345"/>
                        <a:pt x="10571" y="4610"/>
                        <a:pt x="10847" y="4861"/>
                      </a:cubicBezTo>
                      <a:lnTo>
                        <a:pt x="13083" y="2442"/>
                      </a:lnTo>
                      <a:cubicBezTo>
                        <a:pt x="12944" y="2342"/>
                        <a:pt x="12798" y="2240"/>
                        <a:pt x="12652" y="2149"/>
                      </a:cubicBezTo>
                      <a:cubicBezTo>
                        <a:pt x="12506" y="2059"/>
                        <a:pt x="12354" y="1969"/>
                        <a:pt x="12202" y="1889"/>
                      </a:cubicBezTo>
                      <a:close/>
                      <a:moveTo>
                        <a:pt x="7362" y="1000"/>
                      </a:moveTo>
                      <a:cubicBezTo>
                        <a:pt x="6540" y="1111"/>
                        <a:pt x="5754" y="1343"/>
                        <a:pt x="5029" y="1689"/>
                      </a:cubicBezTo>
                      <a:cubicBezTo>
                        <a:pt x="4305" y="2035"/>
                        <a:pt x="3644" y="2485"/>
                        <a:pt x="3064" y="3041"/>
                      </a:cubicBezTo>
                      <a:lnTo>
                        <a:pt x="5529" y="5074"/>
                      </a:lnTo>
                      <a:cubicBezTo>
                        <a:pt x="5922" y="4671"/>
                        <a:pt x="6339" y="4283"/>
                        <a:pt x="6773" y="3923"/>
                      </a:cubicBezTo>
                      <a:cubicBezTo>
                        <a:pt x="7206" y="3564"/>
                        <a:pt x="7655" y="3227"/>
                        <a:pt x="8126" y="2912"/>
                      </a:cubicBezTo>
                      <a:cubicBezTo>
                        <a:pt x="7964" y="2608"/>
                        <a:pt x="7819" y="2296"/>
                        <a:pt x="7690" y="1976"/>
                      </a:cubicBezTo>
                      <a:cubicBezTo>
                        <a:pt x="7561" y="1655"/>
                        <a:pt x="7454" y="1336"/>
                        <a:pt x="7362" y="1000"/>
                      </a:cubicBezTo>
                      <a:close/>
                      <a:moveTo>
                        <a:pt x="13806" y="3027"/>
                      </a:moveTo>
                      <a:lnTo>
                        <a:pt x="11570" y="5446"/>
                      </a:lnTo>
                      <a:cubicBezTo>
                        <a:pt x="11852" y="5649"/>
                        <a:pt x="12144" y="5840"/>
                        <a:pt x="12449" y="6011"/>
                      </a:cubicBezTo>
                      <a:cubicBezTo>
                        <a:pt x="12752" y="6182"/>
                        <a:pt x="13064" y="6332"/>
                        <a:pt x="13387" y="6469"/>
                      </a:cubicBezTo>
                      <a:cubicBezTo>
                        <a:pt x="13602" y="6013"/>
                        <a:pt x="13798" y="5550"/>
                        <a:pt x="13963" y="5077"/>
                      </a:cubicBezTo>
                      <a:cubicBezTo>
                        <a:pt x="14128" y="4603"/>
                        <a:pt x="14273" y="4122"/>
                        <a:pt x="14386" y="3633"/>
                      </a:cubicBezTo>
                      <a:cubicBezTo>
                        <a:pt x="14296" y="3528"/>
                        <a:pt x="14195" y="3418"/>
                        <a:pt x="14098" y="3318"/>
                      </a:cubicBezTo>
                      <a:cubicBezTo>
                        <a:pt x="14001" y="3218"/>
                        <a:pt x="13909" y="3123"/>
                        <a:pt x="13806" y="3027"/>
                      </a:cubicBezTo>
                      <a:close/>
                      <a:moveTo>
                        <a:pt x="15097" y="4643"/>
                      </a:moveTo>
                      <a:cubicBezTo>
                        <a:pt x="14989" y="5011"/>
                        <a:pt x="14872" y="5369"/>
                        <a:pt x="14735" y="5729"/>
                      </a:cubicBezTo>
                      <a:cubicBezTo>
                        <a:pt x="14598" y="6089"/>
                        <a:pt x="14440" y="6449"/>
                        <a:pt x="14276" y="6798"/>
                      </a:cubicBezTo>
                      <a:cubicBezTo>
                        <a:pt x="14551" y="6884"/>
                        <a:pt x="14842" y="6953"/>
                        <a:pt x="15125" y="7013"/>
                      </a:cubicBezTo>
                      <a:cubicBezTo>
                        <a:pt x="15409" y="7074"/>
                        <a:pt x="15688" y="7122"/>
                        <a:pt x="15977" y="7158"/>
                      </a:cubicBezTo>
                      <a:cubicBezTo>
                        <a:pt x="15915" y="6710"/>
                        <a:pt x="15813" y="6274"/>
                        <a:pt x="15666" y="5853"/>
                      </a:cubicBezTo>
                      <a:cubicBezTo>
                        <a:pt x="15519" y="5432"/>
                        <a:pt x="15324" y="5029"/>
                        <a:pt x="15097" y="4643"/>
                      </a:cubicBezTo>
                      <a:close/>
                      <a:moveTo>
                        <a:pt x="8606" y="3701"/>
                      </a:moveTo>
                      <a:cubicBezTo>
                        <a:pt x="8180" y="3989"/>
                        <a:pt x="7775" y="4303"/>
                        <a:pt x="7382" y="4630"/>
                      </a:cubicBezTo>
                      <a:cubicBezTo>
                        <a:pt x="6990" y="4957"/>
                        <a:pt x="6609" y="5294"/>
                        <a:pt x="6252" y="5658"/>
                      </a:cubicBezTo>
                      <a:lnTo>
                        <a:pt x="8448" y="7464"/>
                      </a:lnTo>
                      <a:lnTo>
                        <a:pt x="10216" y="5542"/>
                      </a:lnTo>
                      <a:cubicBezTo>
                        <a:pt x="9905" y="5266"/>
                        <a:pt x="9620" y="4976"/>
                        <a:pt x="9351" y="4670"/>
                      </a:cubicBezTo>
                      <a:cubicBezTo>
                        <a:pt x="9081" y="4363"/>
                        <a:pt x="8831" y="4036"/>
                        <a:pt x="8606" y="3701"/>
                      </a:cubicBezTo>
                      <a:close/>
                      <a:moveTo>
                        <a:pt x="2433" y="3721"/>
                      </a:moveTo>
                      <a:cubicBezTo>
                        <a:pt x="1932" y="4341"/>
                        <a:pt x="1546" y="5031"/>
                        <a:pt x="1284" y="5757"/>
                      </a:cubicBezTo>
                      <a:cubicBezTo>
                        <a:pt x="1022" y="6483"/>
                        <a:pt x="879" y="7253"/>
                        <a:pt x="878" y="8036"/>
                      </a:cubicBezTo>
                      <a:cubicBezTo>
                        <a:pt x="1138" y="8064"/>
                        <a:pt x="1405" y="8097"/>
                        <a:pt x="1661" y="8144"/>
                      </a:cubicBezTo>
                      <a:cubicBezTo>
                        <a:pt x="2118" y="8228"/>
                        <a:pt x="2562" y="8343"/>
                        <a:pt x="3001" y="8485"/>
                      </a:cubicBezTo>
                      <a:cubicBezTo>
                        <a:pt x="3265" y="8000"/>
                        <a:pt x="3553" y="7531"/>
                        <a:pt x="3870" y="7076"/>
                      </a:cubicBezTo>
                      <a:cubicBezTo>
                        <a:pt x="4187" y="6619"/>
                        <a:pt x="4542" y="6181"/>
                        <a:pt x="4910" y="5757"/>
                      </a:cubicBezTo>
                      <a:lnTo>
                        <a:pt x="2433" y="3721"/>
                      </a:lnTo>
                      <a:close/>
                      <a:moveTo>
                        <a:pt x="10939" y="6126"/>
                      </a:moveTo>
                      <a:lnTo>
                        <a:pt x="9169" y="8060"/>
                      </a:lnTo>
                      <a:lnTo>
                        <a:pt x="11249" y="9761"/>
                      </a:lnTo>
                      <a:cubicBezTo>
                        <a:pt x="11579" y="9378"/>
                        <a:pt x="11885" y="8986"/>
                        <a:pt x="12172" y="8576"/>
                      </a:cubicBezTo>
                      <a:cubicBezTo>
                        <a:pt x="12459" y="8166"/>
                        <a:pt x="12721" y="7741"/>
                        <a:pt x="12963" y="7306"/>
                      </a:cubicBezTo>
                      <a:cubicBezTo>
                        <a:pt x="12603" y="7149"/>
                        <a:pt x="12253" y="6964"/>
                        <a:pt x="11915" y="6769"/>
                      </a:cubicBezTo>
                      <a:cubicBezTo>
                        <a:pt x="11577" y="6573"/>
                        <a:pt x="11251" y="6358"/>
                        <a:pt x="10939" y="6126"/>
                      </a:cubicBezTo>
                      <a:close/>
                      <a:moveTo>
                        <a:pt x="13849" y="7647"/>
                      </a:moveTo>
                      <a:cubicBezTo>
                        <a:pt x="13586" y="8127"/>
                        <a:pt x="13297" y="8593"/>
                        <a:pt x="12982" y="9045"/>
                      </a:cubicBezTo>
                      <a:cubicBezTo>
                        <a:pt x="12667" y="9497"/>
                        <a:pt x="12334" y="9936"/>
                        <a:pt x="11969" y="10357"/>
                      </a:cubicBezTo>
                      <a:lnTo>
                        <a:pt x="14436" y="12379"/>
                      </a:lnTo>
                      <a:cubicBezTo>
                        <a:pt x="14933" y="11764"/>
                        <a:pt x="15319" y="11085"/>
                        <a:pt x="15581" y="10366"/>
                      </a:cubicBezTo>
                      <a:cubicBezTo>
                        <a:pt x="15842" y="9647"/>
                        <a:pt x="15976" y="8886"/>
                        <a:pt x="15982" y="8110"/>
                      </a:cubicBezTo>
                      <a:cubicBezTo>
                        <a:pt x="15743" y="8082"/>
                        <a:pt x="15506" y="8058"/>
                        <a:pt x="15271" y="8015"/>
                      </a:cubicBezTo>
                      <a:cubicBezTo>
                        <a:pt x="15030" y="7970"/>
                        <a:pt x="14788" y="7908"/>
                        <a:pt x="14551" y="7847"/>
                      </a:cubicBezTo>
                      <a:cubicBezTo>
                        <a:pt x="14314" y="7786"/>
                        <a:pt x="14080" y="7724"/>
                        <a:pt x="13849" y="7647"/>
                      </a:cubicBezTo>
                      <a:close/>
                      <a:moveTo>
                        <a:pt x="5621" y="6339"/>
                      </a:moveTo>
                      <a:cubicBezTo>
                        <a:pt x="5287" y="6724"/>
                        <a:pt x="4981" y="7134"/>
                        <a:pt x="4692" y="7547"/>
                      </a:cubicBezTo>
                      <a:cubicBezTo>
                        <a:pt x="4403" y="7961"/>
                        <a:pt x="4130" y="8387"/>
                        <a:pt x="3887" y="8826"/>
                      </a:cubicBezTo>
                      <a:cubicBezTo>
                        <a:pt x="4272" y="8990"/>
                        <a:pt x="4648" y="9168"/>
                        <a:pt x="5008" y="9376"/>
                      </a:cubicBezTo>
                      <a:cubicBezTo>
                        <a:pt x="5368" y="9585"/>
                        <a:pt x="5718" y="9817"/>
                        <a:pt x="6049" y="10067"/>
                      </a:cubicBezTo>
                      <a:lnTo>
                        <a:pt x="7817" y="8145"/>
                      </a:lnTo>
                      <a:lnTo>
                        <a:pt x="5621" y="6339"/>
                      </a:lnTo>
                      <a:close/>
                      <a:moveTo>
                        <a:pt x="8538" y="8741"/>
                      </a:moveTo>
                      <a:lnTo>
                        <a:pt x="6770" y="10663"/>
                      </a:lnTo>
                      <a:cubicBezTo>
                        <a:pt x="7059" y="10924"/>
                        <a:pt x="7330" y="11201"/>
                        <a:pt x="7582" y="11489"/>
                      </a:cubicBezTo>
                      <a:cubicBezTo>
                        <a:pt x="7834" y="11777"/>
                        <a:pt x="8064" y="12076"/>
                        <a:pt x="8278" y="12390"/>
                      </a:cubicBezTo>
                      <a:cubicBezTo>
                        <a:pt x="8700" y="12103"/>
                        <a:pt x="9109" y="11798"/>
                        <a:pt x="9499" y="11473"/>
                      </a:cubicBezTo>
                      <a:cubicBezTo>
                        <a:pt x="9889" y="11147"/>
                        <a:pt x="10262" y="10804"/>
                        <a:pt x="10617" y="10442"/>
                      </a:cubicBezTo>
                      <a:lnTo>
                        <a:pt x="8538" y="8741"/>
                      </a:lnTo>
                      <a:close/>
                      <a:moveTo>
                        <a:pt x="1798" y="9132"/>
                      </a:moveTo>
                      <a:cubicBezTo>
                        <a:pt x="1535" y="9075"/>
                        <a:pt x="1275" y="9033"/>
                        <a:pt x="1007" y="8999"/>
                      </a:cubicBezTo>
                      <a:cubicBezTo>
                        <a:pt x="1062" y="9423"/>
                        <a:pt x="1148" y="9837"/>
                        <a:pt x="1280" y="10238"/>
                      </a:cubicBezTo>
                      <a:cubicBezTo>
                        <a:pt x="1412" y="10638"/>
                        <a:pt x="1583" y="11018"/>
                        <a:pt x="1786" y="11388"/>
                      </a:cubicBezTo>
                      <a:cubicBezTo>
                        <a:pt x="1891" y="11037"/>
                        <a:pt x="2008" y="10691"/>
                        <a:pt x="2139" y="10348"/>
                      </a:cubicBezTo>
                      <a:cubicBezTo>
                        <a:pt x="2270" y="10005"/>
                        <a:pt x="2418" y="9667"/>
                        <a:pt x="2574" y="9334"/>
                      </a:cubicBezTo>
                      <a:cubicBezTo>
                        <a:pt x="2319" y="9257"/>
                        <a:pt x="2059" y="9189"/>
                        <a:pt x="1798" y="9132"/>
                      </a:cubicBezTo>
                      <a:close/>
                      <a:moveTo>
                        <a:pt x="11338" y="11038"/>
                      </a:moveTo>
                      <a:cubicBezTo>
                        <a:pt x="10948" y="11437"/>
                        <a:pt x="10541" y="11810"/>
                        <a:pt x="10111" y="12167"/>
                      </a:cubicBezTo>
                      <a:cubicBezTo>
                        <a:pt x="9681" y="12525"/>
                        <a:pt x="9224" y="12866"/>
                        <a:pt x="8757" y="13179"/>
                      </a:cubicBezTo>
                      <a:cubicBezTo>
                        <a:pt x="8923" y="13483"/>
                        <a:pt x="9075" y="13796"/>
                        <a:pt x="9206" y="14117"/>
                      </a:cubicBezTo>
                      <a:cubicBezTo>
                        <a:pt x="9337" y="14439"/>
                        <a:pt x="9449" y="14769"/>
                        <a:pt x="9544" y="15106"/>
                      </a:cubicBezTo>
                      <a:cubicBezTo>
                        <a:pt x="10358" y="14993"/>
                        <a:pt x="11133" y="14757"/>
                        <a:pt x="11852" y="14413"/>
                      </a:cubicBezTo>
                      <a:cubicBezTo>
                        <a:pt x="12571" y="14068"/>
                        <a:pt x="13229" y="13610"/>
                        <a:pt x="13805" y="13059"/>
                      </a:cubicBezTo>
                      <a:lnTo>
                        <a:pt x="11338" y="11038"/>
                      </a:lnTo>
                      <a:close/>
                      <a:moveTo>
                        <a:pt x="3466" y="9652"/>
                      </a:moveTo>
                      <a:cubicBezTo>
                        <a:pt x="3255" y="10099"/>
                        <a:pt x="3068" y="10559"/>
                        <a:pt x="2906" y="11023"/>
                      </a:cubicBezTo>
                      <a:cubicBezTo>
                        <a:pt x="2744" y="11488"/>
                        <a:pt x="2612" y="11967"/>
                        <a:pt x="2500" y="12447"/>
                      </a:cubicBezTo>
                      <a:cubicBezTo>
                        <a:pt x="2606" y="12576"/>
                        <a:pt x="2712" y="12693"/>
                        <a:pt x="2827" y="12816"/>
                      </a:cubicBezTo>
                      <a:cubicBezTo>
                        <a:pt x="2943" y="12939"/>
                        <a:pt x="3067" y="13064"/>
                        <a:pt x="3192" y="13180"/>
                      </a:cubicBezTo>
                      <a:lnTo>
                        <a:pt x="5416" y="10759"/>
                      </a:lnTo>
                      <a:cubicBezTo>
                        <a:pt x="5115" y="10538"/>
                        <a:pt x="4810" y="10332"/>
                        <a:pt x="4484" y="10148"/>
                      </a:cubicBezTo>
                      <a:cubicBezTo>
                        <a:pt x="4158" y="9964"/>
                        <a:pt x="3813" y="9796"/>
                        <a:pt x="3466" y="9652"/>
                      </a:cubicBezTo>
                      <a:close/>
                      <a:moveTo>
                        <a:pt x="6136" y="11355"/>
                      </a:moveTo>
                      <a:lnTo>
                        <a:pt x="3901" y="13774"/>
                      </a:lnTo>
                      <a:cubicBezTo>
                        <a:pt x="4016" y="13856"/>
                        <a:pt x="4137" y="13929"/>
                        <a:pt x="4256" y="14005"/>
                      </a:cubicBezTo>
                      <a:cubicBezTo>
                        <a:pt x="4376" y="14081"/>
                        <a:pt x="4502" y="14158"/>
                        <a:pt x="4626" y="14228"/>
                      </a:cubicBezTo>
                      <a:cubicBezTo>
                        <a:pt x="5123" y="14054"/>
                        <a:pt x="5608" y="13859"/>
                        <a:pt x="6082" y="13639"/>
                      </a:cubicBezTo>
                      <a:cubicBezTo>
                        <a:pt x="6556" y="13419"/>
                        <a:pt x="7019" y="13171"/>
                        <a:pt x="7466" y="12906"/>
                      </a:cubicBezTo>
                      <a:cubicBezTo>
                        <a:pt x="7279" y="12625"/>
                        <a:pt x="7074" y="12352"/>
                        <a:pt x="6853" y="12093"/>
                      </a:cubicBezTo>
                      <a:cubicBezTo>
                        <a:pt x="6632" y="11833"/>
                        <a:pt x="6391" y="11591"/>
                        <a:pt x="6136" y="11355"/>
                      </a:cubicBezTo>
                      <a:close/>
                      <a:moveTo>
                        <a:pt x="7934" y="13694"/>
                      </a:moveTo>
                      <a:cubicBezTo>
                        <a:pt x="7591" y="13896"/>
                        <a:pt x="7243" y="14084"/>
                        <a:pt x="6885" y="14262"/>
                      </a:cubicBezTo>
                      <a:cubicBezTo>
                        <a:pt x="6527" y="14440"/>
                        <a:pt x="6160" y="14609"/>
                        <a:pt x="5788" y="14762"/>
                      </a:cubicBezTo>
                      <a:cubicBezTo>
                        <a:pt x="6191" y="14908"/>
                        <a:pt x="6614" y="15020"/>
                        <a:pt x="7040" y="15099"/>
                      </a:cubicBezTo>
                      <a:cubicBezTo>
                        <a:pt x="7538" y="15190"/>
                        <a:pt x="8041" y="15236"/>
                        <a:pt x="8548" y="15233"/>
                      </a:cubicBezTo>
                      <a:cubicBezTo>
                        <a:pt x="8471" y="14966"/>
                        <a:pt x="8384" y="14704"/>
                        <a:pt x="8282" y="14447"/>
                      </a:cubicBezTo>
                      <a:cubicBezTo>
                        <a:pt x="8181" y="14190"/>
                        <a:pt x="8061" y="13938"/>
                        <a:pt x="7934" y="13694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92500" lnSpcReduction="1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51" name="îSḻíḑè"/>
                <p:cNvSpPr/>
                <p:nvPr/>
              </p:nvSpPr>
              <p:spPr>
                <a:xfrm>
                  <a:off x="9798832" y="3184555"/>
                  <a:ext cx="248944" cy="2876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307" y="15970"/>
                      </a:lnTo>
                      <a:lnTo>
                        <a:pt x="6112" y="19464"/>
                      </a:lnTo>
                      <a:cubicBezTo>
                        <a:pt x="6112" y="19464"/>
                        <a:pt x="0" y="21600"/>
                        <a:pt x="0" y="21600"/>
                      </a:cubicBezTo>
                      <a:close/>
                      <a:moveTo>
                        <a:pt x="6773" y="18782"/>
                      </a:moveTo>
                      <a:lnTo>
                        <a:pt x="1968" y="15288"/>
                      </a:lnTo>
                      <a:lnTo>
                        <a:pt x="13737" y="3150"/>
                      </a:lnTo>
                      <a:lnTo>
                        <a:pt x="18545" y="6642"/>
                      </a:lnTo>
                      <a:cubicBezTo>
                        <a:pt x="18545" y="6642"/>
                        <a:pt x="6773" y="18782"/>
                        <a:pt x="6773" y="18782"/>
                      </a:cubicBezTo>
                      <a:close/>
                      <a:moveTo>
                        <a:pt x="19218" y="5946"/>
                      </a:moveTo>
                      <a:lnTo>
                        <a:pt x="14411" y="2455"/>
                      </a:lnTo>
                      <a:lnTo>
                        <a:pt x="16792" y="0"/>
                      </a:lnTo>
                      <a:lnTo>
                        <a:pt x="21600" y="3492"/>
                      </a:lnTo>
                      <a:cubicBezTo>
                        <a:pt x="21600" y="3492"/>
                        <a:pt x="19218" y="5946"/>
                        <a:pt x="19218" y="594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0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52" name="ïśļîḑe"/>
                <p:cNvSpPr/>
                <p:nvPr/>
              </p:nvSpPr>
              <p:spPr>
                <a:xfrm>
                  <a:off x="10487939" y="3554342"/>
                  <a:ext cx="267688" cy="3736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06" h="21363" extrusionOk="0">
                      <a:moveTo>
                        <a:pt x="10609" y="43"/>
                      </a:moveTo>
                      <a:cubicBezTo>
                        <a:pt x="8165" y="-162"/>
                        <a:pt x="5621" y="372"/>
                        <a:pt x="3560" y="1702"/>
                      </a:cubicBezTo>
                      <a:cubicBezTo>
                        <a:pt x="-561" y="4362"/>
                        <a:pt x="-1197" y="9181"/>
                        <a:pt x="2140" y="12465"/>
                      </a:cubicBezTo>
                      <a:cubicBezTo>
                        <a:pt x="4853" y="15135"/>
                        <a:pt x="9359" y="15971"/>
                        <a:pt x="13163" y="14762"/>
                      </a:cubicBezTo>
                      <a:cubicBezTo>
                        <a:pt x="13165" y="14832"/>
                        <a:pt x="13187" y="14904"/>
                        <a:pt x="13225" y="14972"/>
                      </a:cubicBezTo>
                      <a:lnTo>
                        <a:pt x="16612" y="21039"/>
                      </a:lnTo>
                      <a:cubicBezTo>
                        <a:pt x="16765" y="21313"/>
                        <a:pt x="17169" y="21438"/>
                        <a:pt x="17513" y="21316"/>
                      </a:cubicBezTo>
                      <a:lnTo>
                        <a:pt x="17878" y="21186"/>
                      </a:lnTo>
                      <a:cubicBezTo>
                        <a:pt x="18222" y="21064"/>
                        <a:pt x="18373" y="20741"/>
                        <a:pt x="18220" y="20467"/>
                      </a:cubicBezTo>
                      <a:lnTo>
                        <a:pt x="14832" y="14405"/>
                      </a:lnTo>
                      <a:cubicBezTo>
                        <a:pt x="14778" y="14307"/>
                        <a:pt x="14685" y="14238"/>
                        <a:pt x="14581" y="14183"/>
                      </a:cubicBezTo>
                      <a:cubicBezTo>
                        <a:pt x="14946" y="14006"/>
                        <a:pt x="15305" y="13816"/>
                        <a:pt x="15646" y="13596"/>
                      </a:cubicBezTo>
                      <a:cubicBezTo>
                        <a:pt x="19767" y="10937"/>
                        <a:pt x="20403" y="6118"/>
                        <a:pt x="17066" y="2833"/>
                      </a:cubicBezTo>
                      <a:cubicBezTo>
                        <a:pt x="15397" y="1191"/>
                        <a:pt x="13053" y="247"/>
                        <a:pt x="10609" y="43"/>
                      </a:cubicBezTo>
                      <a:close/>
                      <a:moveTo>
                        <a:pt x="10451" y="1237"/>
                      </a:moveTo>
                      <a:cubicBezTo>
                        <a:pt x="12511" y="1410"/>
                        <a:pt x="14487" y="2210"/>
                        <a:pt x="15893" y="3594"/>
                      </a:cubicBezTo>
                      <a:cubicBezTo>
                        <a:pt x="18705" y="6361"/>
                        <a:pt x="18170" y="10422"/>
                        <a:pt x="14697" y="12663"/>
                      </a:cubicBezTo>
                      <a:cubicBezTo>
                        <a:pt x="11225" y="14903"/>
                        <a:pt x="6130" y="14477"/>
                        <a:pt x="3318" y="11709"/>
                      </a:cubicBezTo>
                      <a:cubicBezTo>
                        <a:pt x="506" y="8942"/>
                        <a:pt x="1041" y="4882"/>
                        <a:pt x="4514" y="2641"/>
                      </a:cubicBezTo>
                      <a:cubicBezTo>
                        <a:pt x="6250" y="1520"/>
                        <a:pt x="8392" y="1065"/>
                        <a:pt x="10451" y="1237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5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53" name="íṥḻíďè"/>
                <p:cNvSpPr/>
                <p:nvPr/>
              </p:nvSpPr>
              <p:spPr>
                <a:xfrm>
                  <a:off x="9090445" y="2950907"/>
                  <a:ext cx="285129" cy="3156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78" h="21600" extrusionOk="0">
                      <a:moveTo>
                        <a:pt x="10339" y="0"/>
                      </a:moveTo>
                      <a:cubicBezTo>
                        <a:pt x="8560" y="0"/>
                        <a:pt x="6992" y="1375"/>
                        <a:pt x="5917" y="3576"/>
                      </a:cubicBezTo>
                      <a:cubicBezTo>
                        <a:pt x="5568" y="3546"/>
                        <a:pt x="5234" y="3529"/>
                        <a:pt x="4903" y="3529"/>
                      </a:cubicBezTo>
                      <a:cubicBezTo>
                        <a:pt x="2761" y="3529"/>
                        <a:pt x="1171" y="4188"/>
                        <a:pt x="431" y="5396"/>
                      </a:cubicBezTo>
                      <a:cubicBezTo>
                        <a:pt x="-452" y="6840"/>
                        <a:pt x="119" y="8796"/>
                        <a:pt x="1578" y="10761"/>
                      </a:cubicBezTo>
                      <a:cubicBezTo>
                        <a:pt x="84" y="12747"/>
                        <a:pt x="-461" y="14730"/>
                        <a:pt x="431" y="16188"/>
                      </a:cubicBezTo>
                      <a:cubicBezTo>
                        <a:pt x="1171" y="17397"/>
                        <a:pt x="2760" y="18055"/>
                        <a:pt x="4903" y="18055"/>
                      </a:cubicBezTo>
                      <a:cubicBezTo>
                        <a:pt x="5246" y="18055"/>
                        <a:pt x="5621" y="18010"/>
                        <a:pt x="5983" y="17976"/>
                      </a:cubicBezTo>
                      <a:cubicBezTo>
                        <a:pt x="7057" y="20156"/>
                        <a:pt x="8570" y="21600"/>
                        <a:pt x="10339" y="21600"/>
                      </a:cubicBezTo>
                      <a:cubicBezTo>
                        <a:pt x="12118" y="21600"/>
                        <a:pt x="13685" y="20225"/>
                        <a:pt x="14761" y="18024"/>
                      </a:cubicBezTo>
                      <a:cubicBezTo>
                        <a:pt x="15110" y="18054"/>
                        <a:pt x="15460" y="18071"/>
                        <a:pt x="15791" y="18071"/>
                      </a:cubicBezTo>
                      <a:cubicBezTo>
                        <a:pt x="17934" y="18071"/>
                        <a:pt x="19507" y="17412"/>
                        <a:pt x="20246" y="16204"/>
                      </a:cubicBezTo>
                      <a:cubicBezTo>
                        <a:pt x="21134" y="14753"/>
                        <a:pt x="20576" y="12782"/>
                        <a:pt x="19099" y="10808"/>
                      </a:cubicBezTo>
                      <a:cubicBezTo>
                        <a:pt x="20594" y="8822"/>
                        <a:pt x="21139" y="6839"/>
                        <a:pt x="20246" y="5380"/>
                      </a:cubicBezTo>
                      <a:cubicBezTo>
                        <a:pt x="19508" y="4173"/>
                        <a:pt x="17934" y="3514"/>
                        <a:pt x="15791" y="3514"/>
                      </a:cubicBezTo>
                      <a:cubicBezTo>
                        <a:pt x="15438" y="3514"/>
                        <a:pt x="15052" y="3573"/>
                        <a:pt x="14677" y="3608"/>
                      </a:cubicBezTo>
                      <a:cubicBezTo>
                        <a:pt x="13604" y="1440"/>
                        <a:pt x="12102" y="0"/>
                        <a:pt x="10339" y="0"/>
                      </a:cubicBezTo>
                      <a:close/>
                      <a:moveTo>
                        <a:pt x="10339" y="1004"/>
                      </a:moveTo>
                      <a:cubicBezTo>
                        <a:pt x="11591" y="1004"/>
                        <a:pt x="12710" y="2093"/>
                        <a:pt x="13580" y="3733"/>
                      </a:cubicBezTo>
                      <a:cubicBezTo>
                        <a:pt x="12541" y="3915"/>
                        <a:pt x="11452" y="4238"/>
                        <a:pt x="10355" y="4643"/>
                      </a:cubicBezTo>
                      <a:cubicBezTo>
                        <a:pt x="9226" y="4226"/>
                        <a:pt x="8099" y="3899"/>
                        <a:pt x="7031" y="3718"/>
                      </a:cubicBezTo>
                      <a:cubicBezTo>
                        <a:pt x="7905" y="2046"/>
                        <a:pt x="9073" y="1004"/>
                        <a:pt x="10339" y="1004"/>
                      </a:cubicBezTo>
                      <a:close/>
                      <a:moveTo>
                        <a:pt x="15791" y="4518"/>
                      </a:moveTo>
                      <a:cubicBezTo>
                        <a:pt x="17538" y="4518"/>
                        <a:pt x="18791" y="4998"/>
                        <a:pt x="19332" y="5882"/>
                      </a:cubicBezTo>
                      <a:cubicBezTo>
                        <a:pt x="19959" y="6907"/>
                        <a:pt x="19540" y="8380"/>
                        <a:pt x="18468" y="9914"/>
                      </a:cubicBezTo>
                      <a:cubicBezTo>
                        <a:pt x="17787" y="9159"/>
                        <a:pt x="16951" y="8410"/>
                        <a:pt x="16007" y="7702"/>
                      </a:cubicBezTo>
                      <a:cubicBezTo>
                        <a:pt x="15826" y="6556"/>
                        <a:pt x="15554" y="5511"/>
                        <a:pt x="15193" y="4565"/>
                      </a:cubicBezTo>
                      <a:cubicBezTo>
                        <a:pt x="15389" y="4554"/>
                        <a:pt x="15602" y="4518"/>
                        <a:pt x="15791" y="4518"/>
                      </a:cubicBezTo>
                      <a:close/>
                      <a:moveTo>
                        <a:pt x="4903" y="4533"/>
                      </a:moveTo>
                      <a:cubicBezTo>
                        <a:pt x="5095" y="4533"/>
                        <a:pt x="5302" y="4538"/>
                        <a:pt x="5501" y="4549"/>
                      </a:cubicBezTo>
                      <a:cubicBezTo>
                        <a:pt x="5130" y="5520"/>
                        <a:pt x="4852" y="6633"/>
                        <a:pt x="4670" y="7812"/>
                      </a:cubicBezTo>
                      <a:cubicBezTo>
                        <a:pt x="3730" y="8526"/>
                        <a:pt x="2966" y="9248"/>
                        <a:pt x="2293" y="10008"/>
                      </a:cubicBezTo>
                      <a:cubicBezTo>
                        <a:pt x="1175" y="8445"/>
                        <a:pt x="708" y="6940"/>
                        <a:pt x="1346" y="5898"/>
                      </a:cubicBezTo>
                      <a:cubicBezTo>
                        <a:pt x="1887" y="5014"/>
                        <a:pt x="3156" y="4533"/>
                        <a:pt x="4903" y="4533"/>
                      </a:cubicBezTo>
                      <a:close/>
                      <a:moveTo>
                        <a:pt x="14062" y="4659"/>
                      </a:moveTo>
                      <a:cubicBezTo>
                        <a:pt x="14333" y="5325"/>
                        <a:pt x="14582" y="6051"/>
                        <a:pt x="14761" y="6839"/>
                      </a:cubicBezTo>
                      <a:cubicBezTo>
                        <a:pt x="14294" y="6539"/>
                        <a:pt x="13808" y="6239"/>
                        <a:pt x="13298" y="5961"/>
                      </a:cubicBezTo>
                      <a:cubicBezTo>
                        <a:pt x="12768" y="5672"/>
                        <a:pt x="12225" y="5480"/>
                        <a:pt x="11685" y="5239"/>
                      </a:cubicBezTo>
                      <a:cubicBezTo>
                        <a:pt x="12500" y="4985"/>
                        <a:pt x="13298" y="4775"/>
                        <a:pt x="14062" y="4659"/>
                      </a:cubicBezTo>
                      <a:close/>
                      <a:moveTo>
                        <a:pt x="6599" y="4675"/>
                      </a:moveTo>
                      <a:cubicBezTo>
                        <a:pt x="7326" y="4784"/>
                        <a:pt x="8103" y="5021"/>
                        <a:pt x="8876" y="5255"/>
                      </a:cubicBezTo>
                      <a:cubicBezTo>
                        <a:pt x="8379" y="5481"/>
                        <a:pt x="7868" y="5695"/>
                        <a:pt x="7380" y="5961"/>
                      </a:cubicBezTo>
                      <a:cubicBezTo>
                        <a:pt x="6837" y="6256"/>
                        <a:pt x="6443" y="6613"/>
                        <a:pt x="5950" y="6933"/>
                      </a:cubicBezTo>
                      <a:cubicBezTo>
                        <a:pt x="6128" y="6137"/>
                        <a:pt x="6326" y="5348"/>
                        <a:pt x="6599" y="4675"/>
                      </a:cubicBezTo>
                      <a:close/>
                      <a:moveTo>
                        <a:pt x="10405" y="5788"/>
                      </a:moveTo>
                      <a:cubicBezTo>
                        <a:pt x="11196" y="6102"/>
                        <a:pt x="11987" y="6415"/>
                        <a:pt x="12766" y="6839"/>
                      </a:cubicBezTo>
                      <a:cubicBezTo>
                        <a:pt x="13571" y="7278"/>
                        <a:pt x="14317" y="7751"/>
                        <a:pt x="15010" y="8251"/>
                      </a:cubicBezTo>
                      <a:cubicBezTo>
                        <a:pt x="15123" y="9067"/>
                        <a:pt x="15193" y="9915"/>
                        <a:pt x="15193" y="10792"/>
                      </a:cubicBezTo>
                      <a:cubicBezTo>
                        <a:pt x="15193" y="11657"/>
                        <a:pt x="15070" y="12466"/>
                        <a:pt x="14960" y="13271"/>
                      </a:cubicBezTo>
                      <a:cubicBezTo>
                        <a:pt x="14260" y="13779"/>
                        <a:pt x="13583" y="14300"/>
                        <a:pt x="12766" y="14745"/>
                      </a:cubicBezTo>
                      <a:cubicBezTo>
                        <a:pt x="11937" y="15197"/>
                        <a:pt x="11096" y="15469"/>
                        <a:pt x="10256" y="15796"/>
                      </a:cubicBezTo>
                      <a:cubicBezTo>
                        <a:pt x="9475" y="15485"/>
                        <a:pt x="8681" y="15180"/>
                        <a:pt x="7912" y="14761"/>
                      </a:cubicBezTo>
                      <a:cubicBezTo>
                        <a:pt x="7107" y="14323"/>
                        <a:pt x="6360" y="13849"/>
                        <a:pt x="5668" y="13349"/>
                      </a:cubicBezTo>
                      <a:cubicBezTo>
                        <a:pt x="5554" y="12533"/>
                        <a:pt x="5501" y="11669"/>
                        <a:pt x="5501" y="10792"/>
                      </a:cubicBezTo>
                      <a:cubicBezTo>
                        <a:pt x="5501" y="9918"/>
                        <a:pt x="5605" y="9111"/>
                        <a:pt x="5718" y="8298"/>
                      </a:cubicBezTo>
                      <a:cubicBezTo>
                        <a:pt x="6420" y="7788"/>
                        <a:pt x="7092" y="7270"/>
                        <a:pt x="7912" y="6824"/>
                      </a:cubicBezTo>
                      <a:cubicBezTo>
                        <a:pt x="8731" y="6377"/>
                        <a:pt x="9574" y="6113"/>
                        <a:pt x="10405" y="5788"/>
                      </a:cubicBezTo>
                      <a:close/>
                      <a:moveTo>
                        <a:pt x="10339" y="7984"/>
                      </a:moveTo>
                      <a:cubicBezTo>
                        <a:pt x="8690" y="7984"/>
                        <a:pt x="7363" y="9237"/>
                        <a:pt x="7363" y="10792"/>
                      </a:cubicBezTo>
                      <a:cubicBezTo>
                        <a:pt x="7363" y="12348"/>
                        <a:pt x="8690" y="13616"/>
                        <a:pt x="10339" y="13616"/>
                      </a:cubicBezTo>
                      <a:cubicBezTo>
                        <a:pt x="11987" y="13616"/>
                        <a:pt x="13331" y="12348"/>
                        <a:pt x="13331" y="10792"/>
                      </a:cubicBezTo>
                      <a:cubicBezTo>
                        <a:pt x="13331" y="9237"/>
                        <a:pt x="11987" y="7984"/>
                        <a:pt x="10339" y="7984"/>
                      </a:cubicBezTo>
                      <a:close/>
                      <a:moveTo>
                        <a:pt x="4571" y="9098"/>
                      </a:moveTo>
                      <a:cubicBezTo>
                        <a:pt x="4522" y="9664"/>
                        <a:pt x="4438" y="10197"/>
                        <a:pt x="4438" y="10792"/>
                      </a:cubicBezTo>
                      <a:cubicBezTo>
                        <a:pt x="4438" y="11349"/>
                        <a:pt x="4462" y="11892"/>
                        <a:pt x="4504" y="12424"/>
                      </a:cubicBezTo>
                      <a:cubicBezTo>
                        <a:pt x="3891" y="11902"/>
                        <a:pt x="3374" y="11375"/>
                        <a:pt x="2908" y="10839"/>
                      </a:cubicBezTo>
                      <a:cubicBezTo>
                        <a:pt x="3403" y="10260"/>
                        <a:pt x="3903" y="9661"/>
                        <a:pt x="4571" y="9098"/>
                      </a:cubicBezTo>
                      <a:close/>
                      <a:moveTo>
                        <a:pt x="16190" y="9176"/>
                      </a:moveTo>
                      <a:cubicBezTo>
                        <a:pt x="16796" y="9693"/>
                        <a:pt x="17307" y="10215"/>
                        <a:pt x="17769" y="10745"/>
                      </a:cubicBezTo>
                      <a:cubicBezTo>
                        <a:pt x="17273" y="11325"/>
                        <a:pt x="16776" y="11907"/>
                        <a:pt x="16107" y="12471"/>
                      </a:cubicBezTo>
                      <a:cubicBezTo>
                        <a:pt x="16155" y="11912"/>
                        <a:pt x="16257" y="11379"/>
                        <a:pt x="16257" y="10792"/>
                      </a:cubicBezTo>
                      <a:cubicBezTo>
                        <a:pt x="16257" y="10236"/>
                        <a:pt x="16233" y="9708"/>
                        <a:pt x="16190" y="9176"/>
                      </a:cubicBezTo>
                      <a:close/>
                      <a:moveTo>
                        <a:pt x="18384" y="11576"/>
                      </a:moveTo>
                      <a:cubicBezTo>
                        <a:pt x="19512" y="13146"/>
                        <a:pt x="19972" y="14656"/>
                        <a:pt x="19332" y="15702"/>
                      </a:cubicBezTo>
                      <a:cubicBezTo>
                        <a:pt x="18791" y="16586"/>
                        <a:pt x="17537" y="17067"/>
                        <a:pt x="15791" y="17067"/>
                      </a:cubicBezTo>
                      <a:cubicBezTo>
                        <a:pt x="15599" y="17067"/>
                        <a:pt x="15392" y="17047"/>
                        <a:pt x="15193" y="17035"/>
                      </a:cubicBezTo>
                      <a:cubicBezTo>
                        <a:pt x="15564" y="16065"/>
                        <a:pt x="15826" y="14967"/>
                        <a:pt x="16007" y="13788"/>
                      </a:cubicBezTo>
                      <a:cubicBezTo>
                        <a:pt x="16951" y="13073"/>
                        <a:pt x="17710" y="12337"/>
                        <a:pt x="18384" y="11576"/>
                      </a:cubicBezTo>
                      <a:close/>
                      <a:moveTo>
                        <a:pt x="2210" y="11655"/>
                      </a:moveTo>
                      <a:cubicBezTo>
                        <a:pt x="2896" y="12420"/>
                        <a:pt x="3714" y="13165"/>
                        <a:pt x="4670" y="13882"/>
                      </a:cubicBezTo>
                      <a:cubicBezTo>
                        <a:pt x="4849" y="15014"/>
                        <a:pt x="5113" y="16067"/>
                        <a:pt x="5468" y="17004"/>
                      </a:cubicBezTo>
                      <a:cubicBezTo>
                        <a:pt x="5283" y="17014"/>
                        <a:pt x="5081" y="17051"/>
                        <a:pt x="4903" y="17051"/>
                      </a:cubicBezTo>
                      <a:cubicBezTo>
                        <a:pt x="3156" y="17051"/>
                        <a:pt x="1887" y="16571"/>
                        <a:pt x="1346" y="15686"/>
                      </a:cubicBezTo>
                      <a:cubicBezTo>
                        <a:pt x="717" y="14659"/>
                        <a:pt x="1131" y="13193"/>
                        <a:pt x="2210" y="11655"/>
                      </a:cubicBezTo>
                      <a:close/>
                      <a:moveTo>
                        <a:pt x="14744" y="14651"/>
                      </a:moveTo>
                      <a:cubicBezTo>
                        <a:pt x="14565" y="15455"/>
                        <a:pt x="14370" y="16247"/>
                        <a:pt x="14096" y="16925"/>
                      </a:cubicBezTo>
                      <a:cubicBezTo>
                        <a:pt x="13364" y="16816"/>
                        <a:pt x="12580" y="16581"/>
                        <a:pt x="11802" y="16345"/>
                      </a:cubicBezTo>
                      <a:cubicBezTo>
                        <a:pt x="12304" y="16117"/>
                        <a:pt x="12804" y="15892"/>
                        <a:pt x="13298" y="15624"/>
                      </a:cubicBezTo>
                      <a:cubicBezTo>
                        <a:pt x="13843" y="15326"/>
                        <a:pt x="14249" y="14973"/>
                        <a:pt x="14744" y="14651"/>
                      </a:cubicBezTo>
                      <a:close/>
                      <a:moveTo>
                        <a:pt x="5934" y="14761"/>
                      </a:moveTo>
                      <a:cubicBezTo>
                        <a:pt x="6400" y="15061"/>
                        <a:pt x="6869" y="15346"/>
                        <a:pt x="7380" y="15624"/>
                      </a:cubicBezTo>
                      <a:cubicBezTo>
                        <a:pt x="7902" y="15908"/>
                        <a:pt x="8444" y="16107"/>
                        <a:pt x="8976" y="16345"/>
                      </a:cubicBezTo>
                      <a:cubicBezTo>
                        <a:pt x="8160" y="16598"/>
                        <a:pt x="7364" y="16795"/>
                        <a:pt x="6599" y="16910"/>
                      </a:cubicBezTo>
                      <a:cubicBezTo>
                        <a:pt x="6331" y="16249"/>
                        <a:pt x="6110" y="15542"/>
                        <a:pt x="5934" y="14761"/>
                      </a:cubicBezTo>
                      <a:close/>
                      <a:moveTo>
                        <a:pt x="10322" y="16941"/>
                      </a:moveTo>
                      <a:cubicBezTo>
                        <a:pt x="11458" y="17362"/>
                        <a:pt x="12573" y="17700"/>
                        <a:pt x="13647" y="17882"/>
                      </a:cubicBezTo>
                      <a:cubicBezTo>
                        <a:pt x="12773" y="19553"/>
                        <a:pt x="11605" y="20596"/>
                        <a:pt x="10339" y="20596"/>
                      </a:cubicBezTo>
                      <a:cubicBezTo>
                        <a:pt x="9084" y="20596"/>
                        <a:pt x="7951" y="19498"/>
                        <a:pt x="7081" y="17851"/>
                      </a:cubicBezTo>
                      <a:cubicBezTo>
                        <a:pt x="8127" y="17671"/>
                        <a:pt x="9217" y="17349"/>
                        <a:pt x="10322" y="1694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7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54" name="íŝļïḍé"/>
                <p:cNvSpPr/>
                <p:nvPr/>
              </p:nvSpPr>
              <p:spPr>
                <a:xfrm>
                  <a:off x="8957743" y="3617056"/>
                  <a:ext cx="397742" cy="3339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666" y="8645"/>
                      </a:moveTo>
                      <a:cubicBezTo>
                        <a:pt x="12912" y="8819"/>
                        <a:pt x="12183" y="8233"/>
                        <a:pt x="12037" y="7337"/>
                      </a:cubicBezTo>
                      <a:cubicBezTo>
                        <a:pt x="11891" y="6440"/>
                        <a:pt x="12382" y="5571"/>
                        <a:pt x="13136" y="5397"/>
                      </a:cubicBezTo>
                      <a:cubicBezTo>
                        <a:pt x="13888" y="5223"/>
                        <a:pt x="14617" y="5809"/>
                        <a:pt x="14763" y="6705"/>
                      </a:cubicBezTo>
                      <a:cubicBezTo>
                        <a:pt x="14909" y="7602"/>
                        <a:pt x="14418" y="8471"/>
                        <a:pt x="13666" y="8645"/>
                      </a:cubicBezTo>
                      <a:close/>
                      <a:moveTo>
                        <a:pt x="9893" y="16176"/>
                      </a:moveTo>
                      <a:lnTo>
                        <a:pt x="7167" y="16807"/>
                      </a:lnTo>
                      <a:lnTo>
                        <a:pt x="6637" y="13559"/>
                      </a:lnTo>
                      <a:lnTo>
                        <a:pt x="9363" y="12928"/>
                      </a:lnTo>
                      <a:cubicBezTo>
                        <a:pt x="9363" y="12928"/>
                        <a:pt x="9893" y="16176"/>
                        <a:pt x="9893" y="16176"/>
                      </a:cubicBezTo>
                      <a:close/>
                      <a:moveTo>
                        <a:pt x="5604" y="17169"/>
                      </a:moveTo>
                      <a:lnTo>
                        <a:pt x="2878" y="17800"/>
                      </a:lnTo>
                      <a:lnTo>
                        <a:pt x="2348" y="14552"/>
                      </a:lnTo>
                      <a:lnTo>
                        <a:pt x="5074" y="13921"/>
                      </a:lnTo>
                      <a:cubicBezTo>
                        <a:pt x="5074" y="13921"/>
                        <a:pt x="5604" y="17169"/>
                        <a:pt x="5604" y="17169"/>
                      </a:cubicBezTo>
                      <a:close/>
                      <a:moveTo>
                        <a:pt x="12498" y="1492"/>
                      </a:moveTo>
                      <a:lnTo>
                        <a:pt x="7003" y="11626"/>
                      </a:lnTo>
                      <a:lnTo>
                        <a:pt x="694" y="13086"/>
                      </a:lnTo>
                      <a:lnTo>
                        <a:pt x="2084" y="21600"/>
                      </a:lnTo>
                      <a:lnTo>
                        <a:pt x="13469" y="18964"/>
                      </a:lnTo>
                      <a:lnTo>
                        <a:pt x="12369" y="12224"/>
                      </a:lnTo>
                      <a:lnTo>
                        <a:pt x="15993" y="11385"/>
                      </a:lnTo>
                      <a:lnTo>
                        <a:pt x="17093" y="18125"/>
                      </a:lnTo>
                      <a:lnTo>
                        <a:pt x="21600" y="17082"/>
                      </a:lnTo>
                      <a:lnTo>
                        <a:pt x="20219" y="8622"/>
                      </a:lnTo>
                      <a:lnTo>
                        <a:pt x="20832" y="8481"/>
                      </a:lnTo>
                      <a:cubicBezTo>
                        <a:pt x="20832" y="8481"/>
                        <a:pt x="12498" y="1492"/>
                        <a:pt x="12498" y="1492"/>
                      </a:cubicBezTo>
                      <a:close/>
                      <a:moveTo>
                        <a:pt x="20572" y="6974"/>
                      </a:moveTo>
                      <a:lnTo>
                        <a:pt x="20663" y="7533"/>
                      </a:lnTo>
                      <a:lnTo>
                        <a:pt x="12346" y="559"/>
                      </a:lnTo>
                      <a:lnTo>
                        <a:pt x="6626" y="11107"/>
                      </a:lnTo>
                      <a:lnTo>
                        <a:pt x="0" y="12641"/>
                      </a:lnTo>
                      <a:lnTo>
                        <a:pt x="3130" y="6656"/>
                      </a:lnTo>
                      <a:lnTo>
                        <a:pt x="9437" y="5195"/>
                      </a:lnTo>
                      <a:lnTo>
                        <a:pt x="12254" y="0"/>
                      </a:lnTo>
                      <a:cubicBezTo>
                        <a:pt x="12254" y="0"/>
                        <a:pt x="20572" y="6974"/>
                        <a:pt x="20572" y="6974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7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55" name="íṡľîďe"/>
                <p:cNvSpPr/>
                <p:nvPr/>
              </p:nvSpPr>
              <p:spPr>
                <a:xfrm>
                  <a:off x="9574352" y="2407795"/>
                  <a:ext cx="460864" cy="4211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9" h="20716" extrusionOk="0">
                      <a:moveTo>
                        <a:pt x="19071" y="18146"/>
                      </a:moveTo>
                      <a:cubicBezTo>
                        <a:pt x="20183" y="16314"/>
                        <a:pt x="19749" y="13820"/>
                        <a:pt x="18102" y="12586"/>
                      </a:cubicBezTo>
                      <a:cubicBezTo>
                        <a:pt x="17662" y="12256"/>
                        <a:pt x="17178" y="12053"/>
                        <a:pt x="16685" y="11962"/>
                      </a:cubicBezTo>
                      <a:lnTo>
                        <a:pt x="16672" y="15889"/>
                      </a:lnTo>
                      <a:cubicBezTo>
                        <a:pt x="16671" y="16166"/>
                        <a:pt x="16469" y="16390"/>
                        <a:pt x="16220" y="16389"/>
                      </a:cubicBezTo>
                      <a:cubicBezTo>
                        <a:pt x="15971" y="16388"/>
                        <a:pt x="15770" y="16164"/>
                        <a:pt x="15771" y="15887"/>
                      </a:cubicBezTo>
                      <a:lnTo>
                        <a:pt x="15784" y="11921"/>
                      </a:lnTo>
                      <a:cubicBezTo>
                        <a:pt x="14735" y="12022"/>
                        <a:pt x="13732" y="12627"/>
                        <a:pt x="13098" y="13672"/>
                      </a:cubicBezTo>
                      <a:cubicBezTo>
                        <a:pt x="11985" y="15504"/>
                        <a:pt x="12420" y="17998"/>
                        <a:pt x="14067" y="19232"/>
                      </a:cubicBezTo>
                      <a:cubicBezTo>
                        <a:pt x="15713" y="20465"/>
                        <a:pt x="17958" y="19979"/>
                        <a:pt x="19071" y="18146"/>
                      </a:cubicBezTo>
                      <a:close/>
                      <a:moveTo>
                        <a:pt x="16740" y="7857"/>
                      </a:moveTo>
                      <a:lnTo>
                        <a:pt x="15291" y="6772"/>
                      </a:lnTo>
                      <a:cubicBezTo>
                        <a:pt x="15127" y="6649"/>
                        <a:pt x="15015" y="6369"/>
                        <a:pt x="15043" y="6151"/>
                      </a:cubicBezTo>
                      <a:lnTo>
                        <a:pt x="15275" y="4322"/>
                      </a:lnTo>
                      <a:lnTo>
                        <a:pt x="11975" y="5321"/>
                      </a:lnTo>
                      <a:cubicBezTo>
                        <a:pt x="11975" y="5321"/>
                        <a:pt x="12203" y="5706"/>
                        <a:pt x="12483" y="6179"/>
                      </a:cubicBezTo>
                      <a:lnTo>
                        <a:pt x="16109" y="8895"/>
                      </a:lnTo>
                      <a:cubicBezTo>
                        <a:pt x="16109" y="8895"/>
                        <a:pt x="16740" y="7857"/>
                        <a:pt x="16740" y="7857"/>
                      </a:cubicBezTo>
                      <a:close/>
                      <a:moveTo>
                        <a:pt x="15093" y="9342"/>
                      </a:moveTo>
                      <a:lnTo>
                        <a:pt x="13604" y="8227"/>
                      </a:lnTo>
                      <a:cubicBezTo>
                        <a:pt x="13647" y="8494"/>
                        <a:pt x="13599" y="8776"/>
                        <a:pt x="13458" y="9008"/>
                      </a:cubicBezTo>
                      <a:lnTo>
                        <a:pt x="13459" y="9008"/>
                      </a:lnTo>
                      <a:cubicBezTo>
                        <a:pt x="13459" y="9008"/>
                        <a:pt x="13042" y="9692"/>
                        <a:pt x="12523" y="10542"/>
                      </a:cubicBezTo>
                      <a:cubicBezTo>
                        <a:pt x="12523" y="10542"/>
                        <a:pt x="15093" y="9342"/>
                        <a:pt x="15093" y="9342"/>
                      </a:cubicBezTo>
                      <a:close/>
                      <a:moveTo>
                        <a:pt x="11619" y="8259"/>
                      </a:moveTo>
                      <a:cubicBezTo>
                        <a:pt x="11619" y="8259"/>
                        <a:pt x="10321" y="6315"/>
                        <a:pt x="9704" y="5383"/>
                      </a:cubicBezTo>
                      <a:lnTo>
                        <a:pt x="8507" y="5869"/>
                      </a:lnTo>
                      <a:cubicBezTo>
                        <a:pt x="8769" y="6978"/>
                        <a:pt x="8675" y="8186"/>
                        <a:pt x="8184" y="9262"/>
                      </a:cubicBezTo>
                      <a:lnTo>
                        <a:pt x="10126" y="10718"/>
                      </a:lnTo>
                      <a:cubicBezTo>
                        <a:pt x="10126" y="10718"/>
                        <a:pt x="11619" y="8259"/>
                        <a:pt x="11619" y="8259"/>
                      </a:cubicBezTo>
                      <a:close/>
                      <a:moveTo>
                        <a:pt x="7096" y="9656"/>
                      </a:moveTo>
                      <a:lnTo>
                        <a:pt x="4125" y="7430"/>
                      </a:lnTo>
                      <a:cubicBezTo>
                        <a:pt x="3919" y="7275"/>
                        <a:pt x="3865" y="6964"/>
                        <a:pt x="4004" y="6735"/>
                      </a:cubicBezTo>
                      <a:cubicBezTo>
                        <a:pt x="4067" y="6631"/>
                        <a:pt x="4159" y="6564"/>
                        <a:pt x="4260" y="6533"/>
                      </a:cubicBezTo>
                      <a:lnTo>
                        <a:pt x="4259" y="6531"/>
                      </a:lnTo>
                      <a:lnTo>
                        <a:pt x="7505" y="5212"/>
                      </a:lnTo>
                      <a:cubicBezTo>
                        <a:pt x="7238" y="4652"/>
                        <a:pt x="6848" y="4155"/>
                        <a:pt x="6343" y="3777"/>
                      </a:cubicBezTo>
                      <a:cubicBezTo>
                        <a:pt x="4697" y="2543"/>
                        <a:pt x="2452" y="3030"/>
                        <a:pt x="1339" y="4862"/>
                      </a:cubicBezTo>
                      <a:cubicBezTo>
                        <a:pt x="227" y="6694"/>
                        <a:pt x="661" y="9188"/>
                        <a:pt x="2308" y="10422"/>
                      </a:cubicBezTo>
                      <a:cubicBezTo>
                        <a:pt x="3854" y="11580"/>
                        <a:pt x="5928" y="11221"/>
                        <a:pt x="7096" y="9656"/>
                      </a:cubicBezTo>
                      <a:close/>
                      <a:moveTo>
                        <a:pt x="5362" y="7148"/>
                      </a:moveTo>
                      <a:lnTo>
                        <a:pt x="7578" y="8808"/>
                      </a:lnTo>
                      <a:cubicBezTo>
                        <a:pt x="7940" y="7960"/>
                        <a:pt x="8013" y="7021"/>
                        <a:pt x="7822" y="6148"/>
                      </a:cubicBezTo>
                      <a:cubicBezTo>
                        <a:pt x="7822" y="6148"/>
                        <a:pt x="5362" y="7148"/>
                        <a:pt x="5362" y="7148"/>
                      </a:cubicBezTo>
                      <a:close/>
                      <a:moveTo>
                        <a:pt x="19668" y="18594"/>
                      </a:moveTo>
                      <a:cubicBezTo>
                        <a:pt x="18331" y="20796"/>
                        <a:pt x="15642" y="21379"/>
                        <a:pt x="13663" y="19896"/>
                      </a:cubicBezTo>
                      <a:cubicBezTo>
                        <a:pt x="11684" y="18413"/>
                        <a:pt x="11164" y="15426"/>
                        <a:pt x="12501" y="13224"/>
                      </a:cubicBezTo>
                      <a:cubicBezTo>
                        <a:pt x="13276" y="11948"/>
                        <a:pt x="14505" y="11216"/>
                        <a:pt x="15787" y="11115"/>
                      </a:cubicBezTo>
                      <a:lnTo>
                        <a:pt x="15791" y="10101"/>
                      </a:lnTo>
                      <a:lnTo>
                        <a:pt x="11595" y="12059"/>
                      </a:lnTo>
                      <a:cubicBezTo>
                        <a:pt x="11028" y="12983"/>
                        <a:pt x="10547" y="13764"/>
                        <a:pt x="10524" y="13787"/>
                      </a:cubicBezTo>
                      <a:cubicBezTo>
                        <a:pt x="10135" y="14180"/>
                        <a:pt x="9533" y="14149"/>
                        <a:pt x="9180" y="13717"/>
                      </a:cubicBezTo>
                      <a:cubicBezTo>
                        <a:pt x="8879" y="13349"/>
                        <a:pt x="8857" y="12810"/>
                        <a:pt x="9097" y="12415"/>
                      </a:cubicBezTo>
                      <a:lnTo>
                        <a:pt x="9096" y="12414"/>
                      </a:lnTo>
                      <a:lnTo>
                        <a:pt x="9622" y="11548"/>
                      </a:lnTo>
                      <a:lnTo>
                        <a:pt x="7695" y="10105"/>
                      </a:lnTo>
                      <a:cubicBezTo>
                        <a:pt x="6301" y="12039"/>
                        <a:pt x="3783" y="12494"/>
                        <a:pt x="1904" y="11086"/>
                      </a:cubicBezTo>
                      <a:cubicBezTo>
                        <a:pt x="-75" y="9603"/>
                        <a:pt x="-595" y="6616"/>
                        <a:pt x="742" y="4414"/>
                      </a:cubicBezTo>
                      <a:cubicBezTo>
                        <a:pt x="2079" y="2212"/>
                        <a:pt x="4768" y="1629"/>
                        <a:pt x="6747" y="3112"/>
                      </a:cubicBezTo>
                      <a:cubicBezTo>
                        <a:pt x="7383" y="3589"/>
                        <a:pt x="7868" y="4222"/>
                        <a:pt x="8189" y="4933"/>
                      </a:cubicBezTo>
                      <a:lnTo>
                        <a:pt x="9242" y="4506"/>
                      </a:lnTo>
                      <a:cubicBezTo>
                        <a:pt x="9107" y="3945"/>
                        <a:pt x="9252" y="3323"/>
                        <a:pt x="9665" y="2905"/>
                      </a:cubicBezTo>
                      <a:cubicBezTo>
                        <a:pt x="9859" y="2709"/>
                        <a:pt x="10089" y="2584"/>
                        <a:pt x="10328" y="2526"/>
                      </a:cubicBezTo>
                      <a:lnTo>
                        <a:pt x="10328" y="2525"/>
                      </a:lnTo>
                      <a:lnTo>
                        <a:pt x="15055" y="1211"/>
                      </a:lnTo>
                      <a:lnTo>
                        <a:pt x="15055" y="1211"/>
                      </a:lnTo>
                      <a:cubicBezTo>
                        <a:pt x="15587" y="1000"/>
                        <a:pt x="16204" y="1148"/>
                        <a:pt x="16607" y="1641"/>
                      </a:cubicBezTo>
                      <a:cubicBezTo>
                        <a:pt x="16925" y="2031"/>
                        <a:pt x="17037" y="2548"/>
                        <a:pt x="16952" y="3028"/>
                      </a:cubicBezTo>
                      <a:lnTo>
                        <a:pt x="16953" y="3029"/>
                      </a:lnTo>
                      <a:lnTo>
                        <a:pt x="16496" y="5740"/>
                      </a:lnTo>
                      <a:lnTo>
                        <a:pt x="18231" y="7041"/>
                      </a:lnTo>
                      <a:cubicBezTo>
                        <a:pt x="18561" y="7288"/>
                        <a:pt x="18648" y="7786"/>
                        <a:pt x="18425" y="8153"/>
                      </a:cubicBezTo>
                      <a:cubicBezTo>
                        <a:pt x="18217" y="8496"/>
                        <a:pt x="17812" y="8599"/>
                        <a:pt x="17491" y="8409"/>
                      </a:cubicBezTo>
                      <a:lnTo>
                        <a:pt x="16693" y="9723"/>
                      </a:lnTo>
                      <a:lnTo>
                        <a:pt x="16688" y="11148"/>
                      </a:lnTo>
                      <a:cubicBezTo>
                        <a:pt x="17320" y="11245"/>
                        <a:pt x="17941" y="11499"/>
                        <a:pt x="18505" y="11922"/>
                      </a:cubicBezTo>
                      <a:cubicBezTo>
                        <a:pt x="20485" y="13405"/>
                        <a:pt x="21005" y="16392"/>
                        <a:pt x="19668" y="18594"/>
                      </a:cubicBezTo>
                      <a:close/>
                      <a:moveTo>
                        <a:pt x="17732" y="707"/>
                      </a:moveTo>
                      <a:cubicBezTo>
                        <a:pt x="18178" y="-27"/>
                        <a:pt x="19074" y="-221"/>
                        <a:pt x="19734" y="273"/>
                      </a:cubicBezTo>
                      <a:cubicBezTo>
                        <a:pt x="20394" y="767"/>
                        <a:pt x="20567" y="1763"/>
                        <a:pt x="20121" y="2497"/>
                      </a:cubicBezTo>
                      <a:cubicBezTo>
                        <a:pt x="19676" y="3231"/>
                        <a:pt x="18780" y="3426"/>
                        <a:pt x="18120" y="2931"/>
                      </a:cubicBezTo>
                      <a:cubicBezTo>
                        <a:pt x="17460" y="2437"/>
                        <a:pt x="17287" y="1441"/>
                        <a:pt x="17732" y="707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70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56" name="íṡľide"/>
                <p:cNvSpPr/>
                <p:nvPr/>
              </p:nvSpPr>
              <p:spPr>
                <a:xfrm>
                  <a:off x="8625093" y="3569175"/>
                  <a:ext cx="273991" cy="3376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39" h="21341" extrusionOk="0">
                      <a:moveTo>
                        <a:pt x="12205" y="0"/>
                      </a:moveTo>
                      <a:cubicBezTo>
                        <a:pt x="11720" y="1"/>
                        <a:pt x="11326" y="320"/>
                        <a:pt x="11326" y="713"/>
                      </a:cubicBezTo>
                      <a:lnTo>
                        <a:pt x="11325" y="2819"/>
                      </a:lnTo>
                      <a:cubicBezTo>
                        <a:pt x="11950" y="2747"/>
                        <a:pt x="12537" y="2740"/>
                        <a:pt x="13081" y="2776"/>
                      </a:cubicBezTo>
                      <a:lnTo>
                        <a:pt x="13083" y="713"/>
                      </a:lnTo>
                      <a:cubicBezTo>
                        <a:pt x="13083" y="320"/>
                        <a:pt x="12690" y="1"/>
                        <a:pt x="12205" y="0"/>
                      </a:cubicBezTo>
                      <a:close/>
                      <a:moveTo>
                        <a:pt x="18280" y="1334"/>
                      </a:moveTo>
                      <a:cubicBezTo>
                        <a:pt x="17859" y="1138"/>
                        <a:pt x="17322" y="1255"/>
                        <a:pt x="17079" y="1596"/>
                      </a:cubicBezTo>
                      <a:lnTo>
                        <a:pt x="15817" y="3366"/>
                      </a:lnTo>
                      <a:cubicBezTo>
                        <a:pt x="16385" y="3577"/>
                        <a:pt x="16889" y="3826"/>
                        <a:pt x="17333" y="4087"/>
                      </a:cubicBezTo>
                      <a:lnTo>
                        <a:pt x="18600" y="2308"/>
                      </a:lnTo>
                      <a:cubicBezTo>
                        <a:pt x="18843" y="1966"/>
                        <a:pt x="18700" y="1531"/>
                        <a:pt x="18280" y="1334"/>
                      </a:cubicBezTo>
                      <a:close/>
                      <a:moveTo>
                        <a:pt x="879" y="9125"/>
                      </a:moveTo>
                      <a:cubicBezTo>
                        <a:pt x="394" y="9126"/>
                        <a:pt x="0" y="9445"/>
                        <a:pt x="0" y="9839"/>
                      </a:cubicBezTo>
                      <a:cubicBezTo>
                        <a:pt x="0" y="10232"/>
                        <a:pt x="393" y="10551"/>
                        <a:pt x="879" y="10551"/>
                      </a:cubicBezTo>
                      <a:lnTo>
                        <a:pt x="3404" y="10550"/>
                      </a:lnTo>
                      <a:cubicBezTo>
                        <a:pt x="3351" y="10107"/>
                        <a:pt x="3343" y="9629"/>
                        <a:pt x="3405" y="9124"/>
                      </a:cubicBezTo>
                      <a:cubicBezTo>
                        <a:pt x="3405" y="9124"/>
                        <a:pt x="879" y="9125"/>
                        <a:pt x="879" y="9125"/>
                      </a:cubicBezTo>
                      <a:close/>
                      <a:moveTo>
                        <a:pt x="2851" y="4649"/>
                      </a:moveTo>
                      <a:cubicBezTo>
                        <a:pt x="2431" y="4453"/>
                        <a:pt x="1894" y="4570"/>
                        <a:pt x="1651" y="4911"/>
                      </a:cubicBezTo>
                      <a:cubicBezTo>
                        <a:pt x="1408" y="5251"/>
                        <a:pt x="1552" y="5687"/>
                        <a:pt x="1973" y="5884"/>
                      </a:cubicBezTo>
                      <a:lnTo>
                        <a:pt x="4171" y="6912"/>
                      </a:lnTo>
                      <a:cubicBezTo>
                        <a:pt x="4408" y="6513"/>
                        <a:pt x="4715" y="6106"/>
                        <a:pt x="5109" y="5706"/>
                      </a:cubicBezTo>
                      <a:cubicBezTo>
                        <a:pt x="5109" y="5706"/>
                        <a:pt x="2851" y="4649"/>
                        <a:pt x="2851" y="4649"/>
                      </a:cubicBezTo>
                      <a:close/>
                      <a:moveTo>
                        <a:pt x="6118" y="1310"/>
                      </a:moveTo>
                      <a:cubicBezTo>
                        <a:pt x="5698" y="1506"/>
                        <a:pt x="5553" y="1942"/>
                        <a:pt x="5795" y="2283"/>
                      </a:cubicBezTo>
                      <a:lnTo>
                        <a:pt x="7150" y="4186"/>
                      </a:lnTo>
                      <a:cubicBezTo>
                        <a:pt x="7326" y="4088"/>
                        <a:pt x="8471" y="3556"/>
                        <a:pt x="8675" y="3478"/>
                      </a:cubicBezTo>
                      <a:lnTo>
                        <a:pt x="7318" y="1570"/>
                      </a:lnTo>
                      <a:cubicBezTo>
                        <a:pt x="7075" y="1229"/>
                        <a:pt x="6538" y="1113"/>
                        <a:pt x="6118" y="1310"/>
                      </a:cubicBezTo>
                      <a:close/>
                      <a:moveTo>
                        <a:pt x="18708" y="6478"/>
                      </a:moveTo>
                      <a:cubicBezTo>
                        <a:pt x="17247" y="4749"/>
                        <a:pt x="13396" y="2259"/>
                        <a:pt x="8417" y="4592"/>
                      </a:cubicBezTo>
                      <a:cubicBezTo>
                        <a:pt x="8416" y="4592"/>
                        <a:pt x="8415" y="4593"/>
                        <a:pt x="8414" y="4593"/>
                      </a:cubicBezTo>
                      <a:cubicBezTo>
                        <a:pt x="8414" y="4593"/>
                        <a:pt x="8413" y="4593"/>
                        <a:pt x="8413" y="4594"/>
                      </a:cubicBezTo>
                      <a:cubicBezTo>
                        <a:pt x="8412" y="4594"/>
                        <a:pt x="8411" y="4594"/>
                        <a:pt x="8411" y="4595"/>
                      </a:cubicBezTo>
                      <a:cubicBezTo>
                        <a:pt x="8410" y="4595"/>
                        <a:pt x="8409" y="4595"/>
                        <a:pt x="8409" y="4596"/>
                      </a:cubicBezTo>
                      <a:cubicBezTo>
                        <a:pt x="3429" y="6929"/>
                        <a:pt x="4160" y="10880"/>
                        <a:pt x="5276" y="12771"/>
                      </a:cubicBezTo>
                      <a:cubicBezTo>
                        <a:pt x="6289" y="14473"/>
                        <a:pt x="8765" y="15342"/>
                        <a:pt x="9094" y="15507"/>
                      </a:cubicBezTo>
                      <a:cubicBezTo>
                        <a:pt x="9630" y="15775"/>
                        <a:pt x="12317" y="16498"/>
                        <a:pt x="13014" y="17370"/>
                      </a:cubicBezTo>
                      <a:cubicBezTo>
                        <a:pt x="13975" y="18570"/>
                        <a:pt x="14185" y="18516"/>
                        <a:pt x="15033" y="18314"/>
                      </a:cubicBezTo>
                      <a:cubicBezTo>
                        <a:pt x="15896" y="18109"/>
                        <a:pt x="19095" y="16611"/>
                        <a:pt x="19745" y="16106"/>
                      </a:cubicBezTo>
                      <a:cubicBezTo>
                        <a:pt x="20384" y="15611"/>
                        <a:pt x="20547" y="15491"/>
                        <a:pt x="19747" y="14216"/>
                      </a:cubicBezTo>
                      <a:cubicBezTo>
                        <a:pt x="19165" y="13290"/>
                        <a:pt x="19737" y="11040"/>
                        <a:pt x="19718" y="10529"/>
                      </a:cubicBezTo>
                      <a:cubicBezTo>
                        <a:pt x="19707" y="10216"/>
                        <a:pt x="20017" y="8041"/>
                        <a:pt x="18708" y="6478"/>
                      </a:cubicBezTo>
                      <a:close/>
                      <a:moveTo>
                        <a:pt x="21272" y="17648"/>
                      </a:moveTo>
                      <a:cubicBezTo>
                        <a:pt x="21133" y="17452"/>
                        <a:pt x="20824" y="17385"/>
                        <a:pt x="20583" y="17498"/>
                      </a:cubicBezTo>
                      <a:lnTo>
                        <a:pt x="16099" y="19599"/>
                      </a:lnTo>
                      <a:cubicBezTo>
                        <a:pt x="15858" y="19712"/>
                        <a:pt x="15775" y="19962"/>
                        <a:pt x="15914" y="20158"/>
                      </a:cubicBezTo>
                      <a:lnTo>
                        <a:pt x="15914" y="20158"/>
                      </a:lnTo>
                      <a:cubicBezTo>
                        <a:pt x="16053" y="20353"/>
                        <a:pt x="16361" y="20420"/>
                        <a:pt x="16603" y="20307"/>
                      </a:cubicBezTo>
                      <a:lnTo>
                        <a:pt x="21087" y="18206"/>
                      </a:lnTo>
                      <a:cubicBezTo>
                        <a:pt x="21328" y="18093"/>
                        <a:pt x="21411" y="17843"/>
                        <a:pt x="21272" y="17648"/>
                      </a:cubicBezTo>
                      <a:cubicBezTo>
                        <a:pt x="21272" y="17648"/>
                        <a:pt x="21272" y="17648"/>
                        <a:pt x="21272" y="17648"/>
                      </a:cubicBezTo>
                      <a:close/>
                      <a:moveTo>
                        <a:pt x="20584" y="16680"/>
                      </a:moveTo>
                      <a:cubicBezTo>
                        <a:pt x="20445" y="16485"/>
                        <a:pt x="20136" y="16418"/>
                        <a:pt x="19895" y="16531"/>
                      </a:cubicBezTo>
                      <a:lnTo>
                        <a:pt x="15411" y="18632"/>
                      </a:lnTo>
                      <a:cubicBezTo>
                        <a:pt x="15170" y="18745"/>
                        <a:pt x="15087" y="18995"/>
                        <a:pt x="15226" y="19190"/>
                      </a:cubicBezTo>
                      <a:lnTo>
                        <a:pt x="15226" y="19190"/>
                      </a:lnTo>
                      <a:cubicBezTo>
                        <a:pt x="15365" y="19386"/>
                        <a:pt x="15673" y="19453"/>
                        <a:pt x="15915" y="19340"/>
                      </a:cubicBezTo>
                      <a:lnTo>
                        <a:pt x="20399" y="17239"/>
                      </a:lnTo>
                      <a:cubicBezTo>
                        <a:pt x="20640" y="17126"/>
                        <a:pt x="20723" y="16876"/>
                        <a:pt x="20584" y="16680"/>
                      </a:cubicBezTo>
                      <a:cubicBezTo>
                        <a:pt x="20584" y="16680"/>
                        <a:pt x="20584" y="16680"/>
                        <a:pt x="20584" y="16680"/>
                      </a:cubicBezTo>
                      <a:close/>
                      <a:moveTo>
                        <a:pt x="17079" y="20429"/>
                      </a:moveTo>
                      <a:lnTo>
                        <a:pt x="20979" y="18602"/>
                      </a:lnTo>
                      <a:cubicBezTo>
                        <a:pt x="21600" y="19474"/>
                        <a:pt x="21230" y="20591"/>
                        <a:pt x="20153" y="21095"/>
                      </a:cubicBezTo>
                      <a:cubicBezTo>
                        <a:pt x="19076" y="21600"/>
                        <a:pt x="17700" y="21302"/>
                        <a:pt x="17079" y="20429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7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57" name="islïḋe"/>
                <p:cNvSpPr/>
                <p:nvPr/>
              </p:nvSpPr>
              <p:spPr>
                <a:xfrm>
                  <a:off x="8861885" y="3176529"/>
                  <a:ext cx="286286" cy="4544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15" h="21600" extrusionOk="0">
                      <a:moveTo>
                        <a:pt x="0" y="938"/>
                      </a:moveTo>
                      <a:lnTo>
                        <a:pt x="6284" y="11455"/>
                      </a:lnTo>
                      <a:lnTo>
                        <a:pt x="10032" y="10516"/>
                      </a:lnTo>
                      <a:lnTo>
                        <a:pt x="6771" y="5067"/>
                      </a:lnTo>
                      <a:cubicBezTo>
                        <a:pt x="7276" y="5103"/>
                        <a:pt x="7799" y="5064"/>
                        <a:pt x="8290" y="4918"/>
                      </a:cubicBezTo>
                      <a:cubicBezTo>
                        <a:pt x="9265" y="4628"/>
                        <a:pt x="9902" y="4019"/>
                        <a:pt x="10109" y="3335"/>
                      </a:cubicBezTo>
                      <a:cubicBezTo>
                        <a:pt x="10127" y="3275"/>
                        <a:pt x="10142" y="3214"/>
                        <a:pt x="10154" y="3153"/>
                      </a:cubicBezTo>
                      <a:cubicBezTo>
                        <a:pt x="11859" y="3250"/>
                        <a:pt x="13418" y="3571"/>
                        <a:pt x="14738" y="4133"/>
                      </a:cubicBezTo>
                      <a:cubicBezTo>
                        <a:pt x="16916" y="5061"/>
                        <a:pt x="18325" y="6560"/>
                        <a:pt x="18814" y="8470"/>
                      </a:cubicBezTo>
                      <a:cubicBezTo>
                        <a:pt x="19575" y="11446"/>
                        <a:pt x="17428" y="14404"/>
                        <a:pt x="13562" y="15911"/>
                      </a:cubicBezTo>
                      <a:lnTo>
                        <a:pt x="12515" y="14314"/>
                      </a:lnTo>
                      <a:lnTo>
                        <a:pt x="15137" y="13594"/>
                      </a:lnTo>
                      <a:lnTo>
                        <a:pt x="14615" y="12797"/>
                      </a:lnTo>
                      <a:lnTo>
                        <a:pt x="5054" y="15424"/>
                      </a:lnTo>
                      <a:lnTo>
                        <a:pt x="5577" y="16221"/>
                      </a:lnTo>
                      <a:lnTo>
                        <a:pt x="8203" y="15499"/>
                      </a:lnTo>
                      <a:lnTo>
                        <a:pt x="9904" y="18094"/>
                      </a:lnTo>
                      <a:lnTo>
                        <a:pt x="4408" y="19605"/>
                      </a:lnTo>
                      <a:lnTo>
                        <a:pt x="5716" y="21600"/>
                      </a:lnTo>
                      <a:lnTo>
                        <a:pt x="21015" y="17395"/>
                      </a:lnTo>
                      <a:lnTo>
                        <a:pt x="19707" y="15399"/>
                      </a:lnTo>
                      <a:lnTo>
                        <a:pt x="15876" y="16453"/>
                      </a:lnTo>
                      <a:cubicBezTo>
                        <a:pt x="19603" y="14559"/>
                        <a:pt x="21600" y="11416"/>
                        <a:pt x="20792" y="8258"/>
                      </a:cubicBezTo>
                      <a:cubicBezTo>
                        <a:pt x="20210" y="5981"/>
                        <a:pt x="18497" y="4180"/>
                        <a:pt x="15839" y="3048"/>
                      </a:cubicBezTo>
                      <a:cubicBezTo>
                        <a:pt x="14076" y="2297"/>
                        <a:pt x="11998" y="1893"/>
                        <a:pt x="9725" y="1829"/>
                      </a:cubicBezTo>
                      <a:cubicBezTo>
                        <a:pt x="8880" y="999"/>
                        <a:pt x="7217" y="649"/>
                        <a:pt x="5755" y="1051"/>
                      </a:cubicBezTo>
                      <a:cubicBezTo>
                        <a:pt x="5329" y="1168"/>
                        <a:pt x="4967" y="1337"/>
                        <a:pt x="4668" y="1543"/>
                      </a:cubicBezTo>
                      <a:lnTo>
                        <a:pt x="3742" y="0"/>
                      </a:lnTo>
                      <a:lnTo>
                        <a:pt x="0" y="938"/>
                      </a:lnTo>
                      <a:close/>
                      <a:moveTo>
                        <a:pt x="6539" y="2246"/>
                      </a:moveTo>
                      <a:cubicBezTo>
                        <a:pt x="7096" y="2088"/>
                        <a:pt x="7748" y="2205"/>
                        <a:pt x="8082" y="2533"/>
                      </a:cubicBezTo>
                      <a:cubicBezTo>
                        <a:pt x="8426" y="2872"/>
                        <a:pt x="8318" y="3324"/>
                        <a:pt x="7835" y="3581"/>
                      </a:cubicBezTo>
                      <a:cubicBezTo>
                        <a:pt x="7738" y="3636"/>
                        <a:pt x="7630" y="3685"/>
                        <a:pt x="7504" y="3719"/>
                      </a:cubicBezTo>
                      <a:cubicBezTo>
                        <a:pt x="6877" y="3892"/>
                        <a:pt x="6149" y="3701"/>
                        <a:pt x="5884" y="3295"/>
                      </a:cubicBezTo>
                      <a:cubicBezTo>
                        <a:pt x="5620" y="2890"/>
                        <a:pt x="5916" y="2423"/>
                        <a:pt x="6539" y="224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77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58" name="ï$ļiḑê"/>
                <p:cNvSpPr/>
                <p:nvPr/>
              </p:nvSpPr>
              <p:spPr>
                <a:xfrm>
                  <a:off x="9203056" y="2107178"/>
                  <a:ext cx="278001" cy="3612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38" h="21519" extrusionOk="0">
                      <a:moveTo>
                        <a:pt x="9842" y="0"/>
                      </a:moveTo>
                      <a:cubicBezTo>
                        <a:pt x="7324" y="0"/>
                        <a:pt x="4803" y="774"/>
                        <a:pt x="2881" y="2331"/>
                      </a:cubicBezTo>
                      <a:cubicBezTo>
                        <a:pt x="-961" y="5445"/>
                        <a:pt x="-961" y="10493"/>
                        <a:pt x="2881" y="13607"/>
                      </a:cubicBezTo>
                      <a:cubicBezTo>
                        <a:pt x="6005" y="16138"/>
                        <a:pt x="10709" y="16613"/>
                        <a:pt x="14423" y="15030"/>
                      </a:cubicBezTo>
                      <a:cubicBezTo>
                        <a:pt x="14434" y="15103"/>
                        <a:pt x="14466" y="15175"/>
                        <a:pt x="14515" y="15243"/>
                      </a:cubicBezTo>
                      <a:lnTo>
                        <a:pt x="18781" y="21235"/>
                      </a:lnTo>
                      <a:cubicBezTo>
                        <a:pt x="18974" y="21506"/>
                        <a:pt x="19402" y="21600"/>
                        <a:pt x="19736" y="21444"/>
                      </a:cubicBezTo>
                      <a:lnTo>
                        <a:pt x="20091" y="21277"/>
                      </a:lnTo>
                      <a:cubicBezTo>
                        <a:pt x="20425" y="21121"/>
                        <a:pt x="20535" y="20774"/>
                        <a:pt x="20343" y="20503"/>
                      </a:cubicBezTo>
                      <a:lnTo>
                        <a:pt x="16076" y="14515"/>
                      </a:lnTo>
                      <a:cubicBezTo>
                        <a:pt x="16007" y="14419"/>
                        <a:pt x="15903" y="14355"/>
                        <a:pt x="15790" y="14307"/>
                      </a:cubicBezTo>
                      <a:cubicBezTo>
                        <a:pt x="16138" y="14092"/>
                        <a:pt x="16479" y="13864"/>
                        <a:pt x="16797" y="13607"/>
                      </a:cubicBezTo>
                      <a:cubicBezTo>
                        <a:pt x="20639" y="10493"/>
                        <a:pt x="20639" y="5445"/>
                        <a:pt x="16797" y="2331"/>
                      </a:cubicBezTo>
                      <a:cubicBezTo>
                        <a:pt x="14875" y="774"/>
                        <a:pt x="12360" y="0"/>
                        <a:pt x="9842" y="0"/>
                      </a:cubicBezTo>
                      <a:close/>
                      <a:moveTo>
                        <a:pt x="9842" y="1251"/>
                      </a:moveTo>
                      <a:cubicBezTo>
                        <a:pt x="11963" y="1251"/>
                        <a:pt x="14085" y="1909"/>
                        <a:pt x="15704" y="3221"/>
                      </a:cubicBezTo>
                      <a:cubicBezTo>
                        <a:pt x="18942" y="5844"/>
                        <a:pt x="18942" y="10098"/>
                        <a:pt x="15704" y="12722"/>
                      </a:cubicBezTo>
                      <a:cubicBezTo>
                        <a:pt x="12467" y="15345"/>
                        <a:pt x="7217" y="15345"/>
                        <a:pt x="3980" y="12722"/>
                      </a:cubicBezTo>
                      <a:cubicBezTo>
                        <a:pt x="742" y="10098"/>
                        <a:pt x="742" y="5844"/>
                        <a:pt x="3980" y="3221"/>
                      </a:cubicBezTo>
                      <a:cubicBezTo>
                        <a:pt x="5598" y="1909"/>
                        <a:pt x="7720" y="1251"/>
                        <a:pt x="9842" y="125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5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59" name="iṡļiḋe"/>
                <p:cNvSpPr/>
                <p:nvPr/>
              </p:nvSpPr>
              <p:spPr>
                <a:xfrm>
                  <a:off x="8567624" y="2662152"/>
                  <a:ext cx="592253" cy="4198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954" y="0"/>
                      </a:moveTo>
                      <a:lnTo>
                        <a:pt x="149" y="12597"/>
                      </a:lnTo>
                      <a:lnTo>
                        <a:pt x="0" y="12646"/>
                      </a:lnTo>
                      <a:lnTo>
                        <a:pt x="0" y="19074"/>
                      </a:lnTo>
                      <a:lnTo>
                        <a:pt x="9044" y="19042"/>
                      </a:lnTo>
                      <a:lnTo>
                        <a:pt x="9044" y="21600"/>
                      </a:lnTo>
                      <a:lnTo>
                        <a:pt x="10685" y="20823"/>
                      </a:lnTo>
                      <a:lnTo>
                        <a:pt x="12315" y="21600"/>
                      </a:lnTo>
                      <a:lnTo>
                        <a:pt x="12315" y="19042"/>
                      </a:lnTo>
                      <a:lnTo>
                        <a:pt x="15483" y="19025"/>
                      </a:lnTo>
                      <a:lnTo>
                        <a:pt x="15827" y="19025"/>
                      </a:lnTo>
                      <a:lnTo>
                        <a:pt x="21600" y="7043"/>
                      </a:lnTo>
                      <a:lnTo>
                        <a:pt x="21589" y="16"/>
                      </a:lnTo>
                      <a:cubicBezTo>
                        <a:pt x="21589" y="16"/>
                        <a:pt x="21589" y="0"/>
                        <a:pt x="21589" y="0"/>
                      </a:cubicBezTo>
                      <a:lnTo>
                        <a:pt x="7954" y="0"/>
                      </a:lnTo>
                      <a:close/>
                      <a:moveTo>
                        <a:pt x="20716" y="1813"/>
                      </a:moveTo>
                      <a:cubicBezTo>
                        <a:pt x="20717" y="2327"/>
                        <a:pt x="20716" y="2838"/>
                        <a:pt x="20716" y="3352"/>
                      </a:cubicBezTo>
                      <a:cubicBezTo>
                        <a:pt x="20718" y="4465"/>
                        <a:pt x="20715" y="5574"/>
                        <a:pt x="20716" y="6687"/>
                      </a:cubicBezTo>
                      <a:lnTo>
                        <a:pt x="15333" y="17779"/>
                      </a:lnTo>
                      <a:lnTo>
                        <a:pt x="12315" y="17795"/>
                      </a:lnTo>
                      <a:lnTo>
                        <a:pt x="12315" y="15220"/>
                      </a:lnTo>
                      <a:cubicBezTo>
                        <a:pt x="12315" y="15220"/>
                        <a:pt x="9044" y="15220"/>
                        <a:pt x="9044" y="15220"/>
                      </a:cubicBezTo>
                      <a:lnTo>
                        <a:pt x="9044" y="17811"/>
                      </a:lnTo>
                      <a:lnTo>
                        <a:pt x="872" y="17843"/>
                      </a:lnTo>
                      <a:lnTo>
                        <a:pt x="872" y="12646"/>
                      </a:lnTo>
                      <a:lnTo>
                        <a:pt x="15448" y="12646"/>
                      </a:lnTo>
                      <a:cubicBezTo>
                        <a:pt x="15448" y="12646"/>
                        <a:pt x="19422" y="4474"/>
                        <a:pt x="20716" y="1813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70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60" name="iṧḷíde"/>
                <p:cNvSpPr/>
                <p:nvPr/>
              </p:nvSpPr>
              <p:spPr>
                <a:xfrm>
                  <a:off x="10885932" y="2736208"/>
                  <a:ext cx="461349" cy="3974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937" y="21600"/>
                      </a:moveTo>
                      <a:cubicBezTo>
                        <a:pt x="7087" y="19915"/>
                        <a:pt x="7254" y="17403"/>
                        <a:pt x="7225" y="15022"/>
                      </a:cubicBezTo>
                      <a:cubicBezTo>
                        <a:pt x="9087" y="15916"/>
                        <a:pt x="11129" y="16612"/>
                        <a:pt x="13235" y="14961"/>
                      </a:cubicBezTo>
                      <a:cubicBezTo>
                        <a:pt x="15319" y="13326"/>
                        <a:pt x="15547" y="10891"/>
                        <a:pt x="15533" y="8574"/>
                      </a:cubicBezTo>
                      <a:cubicBezTo>
                        <a:pt x="17412" y="9482"/>
                        <a:pt x="19470" y="10214"/>
                        <a:pt x="21600" y="8543"/>
                      </a:cubicBezTo>
                      <a:lnTo>
                        <a:pt x="20969" y="7441"/>
                      </a:lnTo>
                      <a:cubicBezTo>
                        <a:pt x="19165" y="8855"/>
                        <a:pt x="17455" y="8115"/>
                        <a:pt x="15526" y="7147"/>
                      </a:cubicBezTo>
                      <a:cubicBezTo>
                        <a:pt x="15470" y="4670"/>
                        <a:pt x="15489" y="2522"/>
                        <a:pt x="17315" y="1092"/>
                      </a:cubicBezTo>
                      <a:lnTo>
                        <a:pt x="16670" y="0"/>
                      </a:lnTo>
                      <a:cubicBezTo>
                        <a:pt x="14521" y="1685"/>
                        <a:pt x="14346" y="4208"/>
                        <a:pt x="14375" y="6589"/>
                      </a:cubicBezTo>
                      <a:cubicBezTo>
                        <a:pt x="12514" y="5696"/>
                        <a:pt x="10476" y="5018"/>
                        <a:pt x="8371" y="6668"/>
                      </a:cubicBezTo>
                      <a:cubicBezTo>
                        <a:pt x="6282" y="8306"/>
                        <a:pt x="6070" y="10724"/>
                        <a:pt x="6085" y="13045"/>
                      </a:cubicBezTo>
                      <a:cubicBezTo>
                        <a:pt x="4204" y="12134"/>
                        <a:pt x="2134" y="11396"/>
                        <a:pt x="0" y="13068"/>
                      </a:cubicBezTo>
                      <a:cubicBezTo>
                        <a:pt x="0" y="13068"/>
                        <a:pt x="641" y="14162"/>
                        <a:pt x="641" y="14162"/>
                      </a:cubicBezTo>
                      <a:cubicBezTo>
                        <a:pt x="2449" y="12745"/>
                        <a:pt x="4156" y="13499"/>
                        <a:pt x="6093" y="14471"/>
                      </a:cubicBezTo>
                      <a:cubicBezTo>
                        <a:pt x="6148" y="16943"/>
                        <a:pt x="6117" y="19084"/>
                        <a:pt x="4295" y="20512"/>
                      </a:cubicBezTo>
                      <a:lnTo>
                        <a:pt x="4937" y="21600"/>
                      </a:lnTo>
                      <a:close/>
                      <a:moveTo>
                        <a:pt x="4054" y="19679"/>
                      </a:moveTo>
                      <a:cubicBezTo>
                        <a:pt x="4369" y="19426"/>
                        <a:pt x="4614" y="19148"/>
                        <a:pt x="4809" y="18844"/>
                      </a:cubicBezTo>
                      <a:cubicBezTo>
                        <a:pt x="4809" y="18844"/>
                        <a:pt x="2134" y="14221"/>
                        <a:pt x="2134" y="14221"/>
                      </a:cubicBezTo>
                      <a:cubicBezTo>
                        <a:pt x="1820" y="14319"/>
                        <a:pt x="1507" y="14483"/>
                        <a:pt x="1188" y="14730"/>
                      </a:cubicBezTo>
                      <a:lnTo>
                        <a:pt x="4054" y="19679"/>
                      </a:lnTo>
                      <a:close/>
                      <a:moveTo>
                        <a:pt x="5303" y="17641"/>
                      </a:moveTo>
                      <a:cubicBezTo>
                        <a:pt x="5447" y="17150"/>
                        <a:pt x="5511" y="16611"/>
                        <a:pt x="5534" y="16026"/>
                      </a:cubicBezTo>
                      <a:lnTo>
                        <a:pt x="4636" y="14466"/>
                      </a:lnTo>
                      <a:cubicBezTo>
                        <a:pt x="4164" y="14273"/>
                        <a:pt x="3712" y="14138"/>
                        <a:pt x="3269" y="14112"/>
                      </a:cubicBezTo>
                      <a:lnTo>
                        <a:pt x="5303" y="17641"/>
                      </a:lnTo>
                      <a:close/>
                      <a:moveTo>
                        <a:pt x="7218" y="13596"/>
                      </a:moveTo>
                      <a:cubicBezTo>
                        <a:pt x="7170" y="11212"/>
                        <a:pt x="7244" y="9148"/>
                        <a:pt x="9015" y="7760"/>
                      </a:cubicBezTo>
                      <a:cubicBezTo>
                        <a:pt x="10800" y="6360"/>
                        <a:pt x="12484" y="7073"/>
                        <a:pt x="14389" y="8027"/>
                      </a:cubicBezTo>
                      <a:cubicBezTo>
                        <a:pt x="14437" y="10403"/>
                        <a:pt x="14371" y="12473"/>
                        <a:pt x="12604" y="13859"/>
                      </a:cubicBezTo>
                      <a:cubicBezTo>
                        <a:pt x="10819" y="15258"/>
                        <a:pt x="9123" y="14549"/>
                        <a:pt x="7218" y="13596"/>
                      </a:cubicBezTo>
                      <a:close/>
                      <a:moveTo>
                        <a:pt x="9128" y="13531"/>
                      </a:moveTo>
                      <a:cubicBezTo>
                        <a:pt x="9683" y="13753"/>
                        <a:pt x="10215" y="13899"/>
                        <a:pt x="10736" y="13922"/>
                      </a:cubicBezTo>
                      <a:lnTo>
                        <a:pt x="8270" y="9693"/>
                      </a:lnTo>
                      <a:cubicBezTo>
                        <a:pt x="8094" y="10262"/>
                        <a:pt x="8018" y="10890"/>
                        <a:pt x="7988" y="11570"/>
                      </a:cubicBezTo>
                      <a:lnTo>
                        <a:pt x="9128" y="13531"/>
                      </a:lnTo>
                      <a:close/>
                      <a:moveTo>
                        <a:pt x="11711" y="13445"/>
                      </a:moveTo>
                      <a:cubicBezTo>
                        <a:pt x="11906" y="13348"/>
                        <a:pt x="12100" y="13226"/>
                        <a:pt x="12298" y="13067"/>
                      </a:cubicBezTo>
                      <a:cubicBezTo>
                        <a:pt x="12398" y="12988"/>
                        <a:pt x="12489" y="12904"/>
                        <a:pt x="12577" y="12819"/>
                      </a:cubicBezTo>
                      <a:lnTo>
                        <a:pt x="9787" y="7934"/>
                      </a:lnTo>
                      <a:cubicBezTo>
                        <a:pt x="9688" y="7998"/>
                        <a:pt x="9589" y="8069"/>
                        <a:pt x="9488" y="8149"/>
                      </a:cubicBezTo>
                      <a:cubicBezTo>
                        <a:pt x="9290" y="8307"/>
                        <a:pt x="9121" y="8474"/>
                        <a:pt x="8972" y="8652"/>
                      </a:cubicBezTo>
                      <a:lnTo>
                        <a:pt x="11711" y="13445"/>
                      </a:lnTo>
                      <a:close/>
                      <a:moveTo>
                        <a:pt x="13407" y="12000"/>
                      </a:moveTo>
                      <a:cubicBezTo>
                        <a:pt x="13611" y="11527"/>
                        <a:pt x="13723" y="11008"/>
                        <a:pt x="13784" y="10444"/>
                      </a:cubicBezTo>
                      <a:lnTo>
                        <a:pt x="12283" y="7830"/>
                      </a:lnTo>
                      <a:cubicBezTo>
                        <a:pt x="11815" y="7685"/>
                        <a:pt x="11363" y="7615"/>
                        <a:pt x="10913" y="7660"/>
                      </a:cubicBezTo>
                      <a:lnTo>
                        <a:pt x="13407" y="12000"/>
                      </a:lnTo>
                      <a:close/>
                      <a:moveTo>
                        <a:pt x="16965" y="7123"/>
                      </a:moveTo>
                      <a:cubicBezTo>
                        <a:pt x="17421" y="7289"/>
                        <a:pt x="17855" y="7394"/>
                        <a:pt x="18279" y="7398"/>
                      </a:cubicBezTo>
                      <a:lnTo>
                        <a:pt x="16261" y="4044"/>
                      </a:lnTo>
                      <a:cubicBezTo>
                        <a:pt x="16133" y="4533"/>
                        <a:pt x="16081" y="5067"/>
                        <a:pt x="16071" y="5642"/>
                      </a:cubicBezTo>
                      <a:lnTo>
                        <a:pt x="16965" y="7123"/>
                      </a:lnTo>
                      <a:close/>
                      <a:moveTo>
                        <a:pt x="19610" y="7085"/>
                      </a:moveTo>
                      <a:cubicBezTo>
                        <a:pt x="19909" y="6982"/>
                        <a:pt x="20208" y="6817"/>
                        <a:pt x="20510" y="6570"/>
                      </a:cubicBezTo>
                      <a:lnTo>
                        <a:pt x="17721" y="1845"/>
                      </a:lnTo>
                      <a:cubicBezTo>
                        <a:pt x="17423" y="2098"/>
                        <a:pt x="17191" y="2376"/>
                        <a:pt x="17007" y="2675"/>
                      </a:cubicBezTo>
                      <a:cubicBezTo>
                        <a:pt x="17007" y="2675"/>
                        <a:pt x="19610" y="7085"/>
                        <a:pt x="19610" y="708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6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61" name="ïsľíḋè"/>
                <p:cNvSpPr/>
                <p:nvPr/>
              </p:nvSpPr>
              <p:spPr>
                <a:xfrm>
                  <a:off x="10098023" y="2189092"/>
                  <a:ext cx="279948" cy="4002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51" h="21511" extrusionOk="0">
                      <a:moveTo>
                        <a:pt x="18683" y="0"/>
                      </a:moveTo>
                      <a:lnTo>
                        <a:pt x="17079" y="1668"/>
                      </a:lnTo>
                      <a:cubicBezTo>
                        <a:pt x="17015" y="1638"/>
                        <a:pt x="16700" y="1488"/>
                        <a:pt x="16700" y="1488"/>
                      </a:cubicBezTo>
                      <a:lnTo>
                        <a:pt x="15441" y="2801"/>
                      </a:lnTo>
                      <a:lnTo>
                        <a:pt x="15820" y="2981"/>
                      </a:lnTo>
                      <a:lnTo>
                        <a:pt x="15441" y="3375"/>
                      </a:lnTo>
                      <a:lnTo>
                        <a:pt x="2730" y="16587"/>
                      </a:lnTo>
                      <a:cubicBezTo>
                        <a:pt x="2279" y="17056"/>
                        <a:pt x="509" y="19614"/>
                        <a:pt x="586" y="20489"/>
                      </a:cubicBezTo>
                      <a:cubicBezTo>
                        <a:pt x="597" y="20614"/>
                        <a:pt x="646" y="20706"/>
                        <a:pt x="742" y="20751"/>
                      </a:cubicBezTo>
                      <a:cubicBezTo>
                        <a:pt x="1508" y="21113"/>
                        <a:pt x="4988" y="18432"/>
                        <a:pt x="5504" y="17895"/>
                      </a:cubicBezTo>
                      <a:lnTo>
                        <a:pt x="18209" y="4684"/>
                      </a:lnTo>
                      <a:lnTo>
                        <a:pt x="18588" y="4289"/>
                      </a:lnTo>
                      <a:lnTo>
                        <a:pt x="18984" y="4477"/>
                      </a:lnTo>
                      <a:lnTo>
                        <a:pt x="14043" y="9610"/>
                      </a:lnTo>
                      <a:lnTo>
                        <a:pt x="14611" y="9879"/>
                      </a:lnTo>
                      <a:lnTo>
                        <a:pt x="20810" y="3434"/>
                      </a:lnTo>
                      <a:cubicBezTo>
                        <a:pt x="20810" y="3434"/>
                        <a:pt x="20191" y="3144"/>
                        <a:pt x="19847" y="2981"/>
                      </a:cubicBezTo>
                      <a:lnTo>
                        <a:pt x="21451" y="1313"/>
                      </a:lnTo>
                      <a:cubicBezTo>
                        <a:pt x="21451" y="1313"/>
                        <a:pt x="18683" y="0"/>
                        <a:pt x="18683" y="0"/>
                      </a:cubicBezTo>
                      <a:close/>
                      <a:moveTo>
                        <a:pt x="586" y="20489"/>
                      </a:moveTo>
                      <a:cubicBezTo>
                        <a:pt x="585" y="20448"/>
                        <a:pt x="574" y="20416"/>
                        <a:pt x="580" y="20368"/>
                      </a:cubicBezTo>
                      <a:lnTo>
                        <a:pt x="319" y="20638"/>
                      </a:lnTo>
                      <a:cubicBezTo>
                        <a:pt x="213" y="20748"/>
                        <a:pt x="-149" y="21394"/>
                        <a:pt x="68" y="21497"/>
                      </a:cubicBezTo>
                      <a:cubicBezTo>
                        <a:pt x="286" y="21600"/>
                        <a:pt x="1004" y="21123"/>
                        <a:pt x="1110" y="21013"/>
                      </a:cubicBezTo>
                      <a:lnTo>
                        <a:pt x="1371" y="20739"/>
                      </a:lnTo>
                      <a:cubicBezTo>
                        <a:pt x="1093" y="20840"/>
                        <a:pt x="868" y="20874"/>
                        <a:pt x="731" y="20810"/>
                      </a:cubicBezTo>
                      <a:cubicBezTo>
                        <a:pt x="624" y="20759"/>
                        <a:pt x="588" y="20638"/>
                        <a:pt x="586" y="20489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6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62" name="ï$ľïdé"/>
                <p:cNvSpPr/>
                <p:nvPr/>
              </p:nvSpPr>
              <p:spPr>
                <a:xfrm>
                  <a:off x="9901229" y="3867581"/>
                  <a:ext cx="342777" cy="3846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57" h="21254" extrusionOk="0">
                      <a:moveTo>
                        <a:pt x="8090" y="6610"/>
                      </a:moveTo>
                      <a:lnTo>
                        <a:pt x="8090" y="3934"/>
                      </a:lnTo>
                      <a:lnTo>
                        <a:pt x="19378" y="1852"/>
                      </a:lnTo>
                      <a:lnTo>
                        <a:pt x="19378" y="4528"/>
                      </a:lnTo>
                      <a:cubicBezTo>
                        <a:pt x="19378" y="4528"/>
                        <a:pt x="8090" y="6610"/>
                        <a:pt x="8090" y="6610"/>
                      </a:cubicBezTo>
                      <a:close/>
                      <a:moveTo>
                        <a:pt x="21057" y="0"/>
                      </a:moveTo>
                      <a:lnTo>
                        <a:pt x="6411" y="2701"/>
                      </a:lnTo>
                      <a:lnTo>
                        <a:pt x="6411" y="15495"/>
                      </a:lnTo>
                      <a:cubicBezTo>
                        <a:pt x="5363" y="15254"/>
                        <a:pt x="3972" y="15448"/>
                        <a:pt x="2666" y="16104"/>
                      </a:cubicBezTo>
                      <a:cubicBezTo>
                        <a:pt x="567" y="17160"/>
                        <a:pt x="-518" y="19009"/>
                        <a:pt x="244" y="20236"/>
                      </a:cubicBezTo>
                      <a:cubicBezTo>
                        <a:pt x="1005" y="21462"/>
                        <a:pt x="3325" y="21600"/>
                        <a:pt x="5425" y="20544"/>
                      </a:cubicBezTo>
                      <a:cubicBezTo>
                        <a:pt x="7005" y="19749"/>
                        <a:pt x="8010" y="18505"/>
                        <a:pt x="8085" y="17416"/>
                      </a:cubicBezTo>
                      <a:lnTo>
                        <a:pt x="8090" y="17416"/>
                      </a:lnTo>
                      <a:lnTo>
                        <a:pt x="8090" y="8152"/>
                      </a:lnTo>
                      <a:lnTo>
                        <a:pt x="19378" y="6070"/>
                      </a:lnTo>
                      <a:lnTo>
                        <a:pt x="19378" y="10758"/>
                      </a:lnTo>
                      <a:cubicBezTo>
                        <a:pt x="18330" y="10518"/>
                        <a:pt x="16941" y="10712"/>
                        <a:pt x="15636" y="11368"/>
                      </a:cubicBezTo>
                      <a:cubicBezTo>
                        <a:pt x="13536" y="12424"/>
                        <a:pt x="12452" y="14273"/>
                        <a:pt x="13213" y="15499"/>
                      </a:cubicBezTo>
                      <a:cubicBezTo>
                        <a:pt x="13975" y="16725"/>
                        <a:pt x="16295" y="16863"/>
                        <a:pt x="18395" y="15807"/>
                      </a:cubicBezTo>
                      <a:cubicBezTo>
                        <a:pt x="20060" y="14970"/>
                        <a:pt x="21082" y="13635"/>
                        <a:pt x="21056" y="12506"/>
                      </a:cubicBezTo>
                      <a:lnTo>
                        <a:pt x="21057" y="12506"/>
                      </a:lnTo>
                      <a:cubicBezTo>
                        <a:pt x="21057" y="12506"/>
                        <a:pt x="21057" y="0"/>
                        <a:pt x="21057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6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63" name="iṩľíḓe"/>
                <p:cNvSpPr/>
                <p:nvPr/>
              </p:nvSpPr>
              <p:spPr>
                <a:xfrm>
                  <a:off x="8316865" y="2414116"/>
                  <a:ext cx="416025" cy="2721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900" y="15429"/>
                      </a:moveTo>
                      <a:lnTo>
                        <a:pt x="2700" y="15429"/>
                      </a:lnTo>
                      <a:lnTo>
                        <a:pt x="2700" y="2057"/>
                      </a:lnTo>
                      <a:lnTo>
                        <a:pt x="18900" y="2057"/>
                      </a:lnTo>
                      <a:cubicBezTo>
                        <a:pt x="18900" y="2057"/>
                        <a:pt x="18900" y="15429"/>
                        <a:pt x="18900" y="15429"/>
                      </a:cubicBezTo>
                      <a:close/>
                      <a:moveTo>
                        <a:pt x="18900" y="0"/>
                      </a:moveTo>
                      <a:lnTo>
                        <a:pt x="2700" y="0"/>
                      </a:lnTo>
                      <a:cubicBezTo>
                        <a:pt x="1954" y="0"/>
                        <a:pt x="1350" y="922"/>
                        <a:pt x="1350" y="2057"/>
                      </a:cubicBezTo>
                      <a:cubicBezTo>
                        <a:pt x="1350" y="2057"/>
                        <a:pt x="1350" y="17486"/>
                        <a:pt x="1364" y="17486"/>
                      </a:cubicBezTo>
                      <a:lnTo>
                        <a:pt x="20235" y="17486"/>
                      </a:lnTo>
                      <a:cubicBezTo>
                        <a:pt x="20250" y="17486"/>
                        <a:pt x="20250" y="2057"/>
                        <a:pt x="20250" y="2057"/>
                      </a:cubicBezTo>
                      <a:cubicBezTo>
                        <a:pt x="20250" y="922"/>
                        <a:pt x="19646" y="0"/>
                        <a:pt x="18900" y="0"/>
                      </a:cubicBezTo>
                      <a:close/>
                      <a:moveTo>
                        <a:pt x="20250" y="21600"/>
                      </a:moveTo>
                      <a:lnTo>
                        <a:pt x="1350" y="21600"/>
                      </a:lnTo>
                      <a:cubicBezTo>
                        <a:pt x="604" y="21600"/>
                        <a:pt x="0" y="20679"/>
                        <a:pt x="0" y="19543"/>
                      </a:cubicBezTo>
                      <a:lnTo>
                        <a:pt x="0" y="18514"/>
                      </a:lnTo>
                      <a:lnTo>
                        <a:pt x="8775" y="18514"/>
                      </a:lnTo>
                      <a:lnTo>
                        <a:pt x="8775" y="19543"/>
                      </a:lnTo>
                      <a:lnTo>
                        <a:pt x="12825" y="19543"/>
                      </a:lnTo>
                      <a:lnTo>
                        <a:pt x="12825" y="18514"/>
                      </a:lnTo>
                      <a:lnTo>
                        <a:pt x="21600" y="18514"/>
                      </a:lnTo>
                      <a:lnTo>
                        <a:pt x="21600" y="19543"/>
                      </a:lnTo>
                      <a:cubicBezTo>
                        <a:pt x="21600" y="20679"/>
                        <a:pt x="20995" y="21600"/>
                        <a:pt x="20250" y="21600"/>
                      </a:cubicBezTo>
                      <a:cubicBezTo>
                        <a:pt x="20250" y="21600"/>
                        <a:pt x="20250" y="21600"/>
                        <a:pt x="2025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3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64" name="iṩḻîḓè"/>
                <p:cNvSpPr/>
                <p:nvPr/>
              </p:nvSpPr>
              <p:spPr>
                <a:xfrm>
                  <a:off x="10145985" y="4025341"/>
                  <a:ext cx="279948" cy="4002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51" h="21511" extrusionOk="0">
                      <a:moveTo>
                        <a:pt x="18683" y="0"/>
                      </a:moveTo>
                      <a:lnTo>
                        <a:pt x="17079" y="1668"/>
                      </a:lnTo>
                      <a:cubicBezTo>
                        <a:pt x="17015" y="1638"/>
                        <a:pt x="16700" y="1488"/>
                        <a:pt x="16700" y="1488"/>
                      </a:cubicBezTo>
                      <a:lnTo>
                        <a:pt x="15441" y="2801"/>
                      </a:lnTo>
                      <a:lnTo>
                        <a:pt x="15820" y="2981"/>
                      </a:lnTo>
                      <a:lnTo>
                        <a:pt x="15441" y="3375"/>
                      </a:lnTo>
                      <a:lnTo>
                        <a:pt x="2730" y="16587"/>
                      </a:lnTo>
                      <a:cubicBezTo>
                        <a:pt x="2279" y="17056"/>
                        <a:pt x="509" y="19614"/>
                        <a:pt x="586" y="20489"/>
                      </a:cubicBezTo>
                      <a:cubicBezTo>
                        <a:pt x="597" y="20614"/>
                        <a:pt x="646" y="20706"/>
                        <a:pt x="742" y="20751"/>
                      </a:cubicBezTo>
                      <a:cubicBezTo>
                        <a:pt x="1508" y="21113"/>
                        <a:pt x="4988" y="18432"/>
                        <a:pt x="5504" y="17895"/>
                      </a:cubicBezTo>
                      <a:lnTo>
                        <a:pt x="18209" y="4684"/>
                      </a:lnTo>
                      <a:lnTo>
                        <a:pt x="18588" y="4289"/>
                      </a:lnTo>
                      <a:lnTo>
                        <a:pt x="18984" y="4477"/>
                      </a:lnTo>
                      <a:lnTo>
                        <a:pt x="14043" y="9610"/>
                      </a:lnTo>
                      <a:lnTo>
                        <a:pt x="14611" y="9879"/>
                      </a:lnTo>
                      <a:lnTo>
                        <a:pt x="20810" y="3434"/>
                      </a:lnTo>
                      <a:cubicBezTo>
                        <a:pt x="20810" y="3434"/>
                        <a:pt x="20191" y="3144"/>
                        <a:pt x="19847" y="2981"/>
                      </a:cubicBezTo>
                      <a:lnTo>
                        <a:pt x="21451" y="1313"/>
                      </a:lnTo>
                      <a:cubicBezTo>
                        <a:pt x="21451" y="1313"/>
                        <a:pt x="18683" y="0"/>
                        <a:pt x="18683" y="0"/>
                      </a:cubicBezTo>
                      <a:close/>
                      <a:moveTo>
                        <a:pt x="586" y="20489"/>
                      </a:moveTo>
                      <a:cubicBezTo>
                        <a:pt x="585" y="20448"/>
                        <a:pt x="574" y="20416"/>
                        <a:pt x="580" y="20368"/>
                      </a:cubicBezTo>
                      <a:lnTo>
                        <a:pt x="319" y="20638"/>
                      </a:lnTo>
                      <a:cubicBezTo>
                        <a:pt x="213" y="20748"/>
                        <a:pt x="-149" y="21394"/>
                        <a:pt x="68" y="21497"/>
                      </a:cubicBezTo>
                      <a:cubicBezTo>
                        <a:pt x="286" y="21600"/>
                        <a:pt x="1004" y="21123"/>
                        <a:pt x="1110" y="21013"/>
                      </a:cubicBezTo>
                      <a:lnTo>
                        <a:pt x="1371" y="20739"/>
                      </a:lnTo>
                      <a:cubicBezTo>
                        <a:pt x="1093" y="20840"/>
                        <a:pt x="868" y="20874"/>
                        <a:pt x="731" y="20810"/>
                      </a:cubicBezTo>
                      <a:cubicBezTo>
                        <a:pt x="624" y="20759"/>
                        <a:pt x="588" y="20638"/>
                        <a:pt x="586" y="20489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6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65" name="îś1ídè"/>
                <p:cNvSpPr/>
                <p:nvPr/>
              </p:nvSpPr>
              <p:spPr>
                <a:xfrm>
                  <a:off x="8721605" y="1938971"/>
                  <a:ext cx="377177" cy="4437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01" h="21329" extrusionOk="0">
                      <a:moveTo>
                        <a:pt x="9479" y="69"/>
                      </a:moveTo>
                      <a:cubicBezTo>
                        <a:pt x="11124" y="274"/>
                        <a:pt x="12739" y="925"/>
                        <a:pt x="14086" y="2032"/>
                      </a:cubicBezTo>
                      <a:cubicBezTo>
                        <a:pt x="15976" y="3586"/>
                        <a:pt x="17010" y="5836"/>
                        <a:pt x="16935" y="8190"/>
                      </a:cubicBezTo>
                      <a:cubicBezTo>
                        <a:pt x="16907" y="10081"/>
                        <a:pt x="16182" y="11891"/>
                        <a:pt x="14858" y="13324"/>
                      </a:cubicBezTo>
                      <a:cubicBezTo>
                        <a:pt x="12857" y="15491"/>
                        <a:pt x="9835" y="16494"/>
                        <a:pt x="6856" y="15992"/>
                      </a:cubicBezTo>
                      <a:cubicBezTo>
                        <a:pt x="491" y="14715"/>
                        <a:pt x="-2156" y="7496"/>
                        <a:pt x="2011" y="2776"/>
                      </a:cubicBezTo>
                      <a:cubicBezTo>
                        <a:pt x="3901" y="635"/>
                        <a:pt x="6739" y="-271"/>
                        <a:pt x="9479" y="69"/>
                      </a:cubicBezTo>
                      <a:close/>
                      <a:moveTo>
                        <a:pt x="16811" y="1700"/>
                      </a:moveTo>
                      <a:cubicBezTo>
                        <a:pt x="18616" y="3812"/>
                        <a:pt x="19444" y="6467"/>
                        <a:pt x="19139" y="9165"/>
                      </a:cubicBezTo>
                      <a:cubicBezTo>
                        <a:pt x="18834" y="11863"/>
                        <a:pt x="17427" y="14284"/>
                        <a:pt x="15191" y="15988"/>
                      </a:cubicBezTo>
                      <a:cubicBezTo>
                        <a:pt x="12662" y="17916"/>
                        <a:pt x="9407" y="18600"/>
                        <a:pt x="6359" y="18040"/>
                      </a:cubicBezTo>
                      <a:cubicBezTo>
                        <a:pt x="5749" y="17929"/>
                        <a:pt x="5143" y="17767"/>
                        <a:pt x="4558" y="17555"/>
                      </a:cubicBezTo>
                      <a:lnTo>
                        <a:pt x="4164" y="19468"/>
                      </a:lnTo>
                      <a:lnTo>
                        <a:pt x="7063" y="20000"/>
                      </a:lnTo>
                      <a:lnTo>
                        <a:pt x="6790" y="21329"/>
                      </a:lnTo>
                      <a:lnTo>
                        <a:pt x="227" y="20124"/>
                      </a:lnTo>
                      <a:lnTo>
                        <a:pt x="500" y="18796"/>
                      </a:lnTo>
                      <a:lnTo>
                        <a:pt x="2757" y="19210"/>
                      </a:lnTo>
                      <a:lnTo>
                        <a:pt x="3219" y="16965"/>
                      </a:lnTo>
                      <a:cubicBezTo>
                        <a:pt x="2951" y="16825"/>
                        <a:pt x="2688" y="16674"/>
                        <a:pt x="2431" y="16511"/>
                      </a:cubicBezTo>
                      <a:cubicBezTo>
                        <a:pt x="2174" y="16349"/>
                        <a:pt x="1928" y="16168"/>
                        <a:pt x="1684" y="15982"/>
                      </a:cubicBezTo>
                      <a:lnTo>
                        <a:pt x="2580" y="14934"/>
                      </a:lnTo>
                      <a:cubicBezTo>
                        <a:pt x="5970" y="17523"/>
                        <a:pt x="10902" y="17523"/>
                        <a:pt x="14300" y="14933"/>
                      </a:cubicBezTo>
                      <a:cubicBezTo>
                        <a:pt x="16239" y="13456"/>
                        <a:pt x="17444" y="11360"/>
                        <a:pt x="17708" y="9021"/>
                      </a:cubicBezTo>
                      <a:cubicBezTo>
                        <a:pt x="17973" y="6682"/>
                        <a:pt x="17267" y="4385"/>
                        <a:pt x="15703" y="2555"/>
                      </a:cubicBezTo>
                      <a:lnTo>
                        <a:pt x="16811" y="1700"/>
                      </a:lnTo>
                      <a:close/>
                      <a:moveTo>
                        <a:pt x="9715" y="1064"/>
                      </a:moveTo>
                      <a:cubicBezTo>
                        <a:pt x="9278" y="996"/>
                        <a:pt x="8832" y="968"/>
                        <a:pt x="8387" y="974"/>
                      </a:cubicBezTo>
                      <a:cubicBezTo>
                        <a:pt x="8460" y="1222"/>
                        <a:pt x="8544" y="1461"/>
                        <a:pt x="8641" y="1699"/>
                      </a:cubicBezTo>
                      <a:cubicBezTo>
                        <a:pt x="8737" y="1936"/>
                        <a:pt x="8846" y="2172"/>
                        <a:pt x="8962" y="2399"/>
                      </a:cubicBezTo>
                      <a:cubicBezTo>
                        <a:pt x="9289" y="2208"/>
                        <a:pt x="9627" y="2028"/>
                        <a:pt x="9967" y="1859"/>
                      </a:cubicBezTo>
                      <a:cubicBezTo>
                        <a:pt x="10307" y="1689"/>
                        <a:pt x="10645" y="1529"/>
                        <a:pt x="10997" y="1382"/>
                      </a:cubicBezTo>
                      <a:cubicBezTo>
                        <a:pt x="10579" y="1244"/>
                        <a:pt x="10153" y="1132"/>
                        <a:pt x="9715" y="1064"/>
                      </a:cubicBezTo>
                      <a:close/>
                      <a:moveTo>
                        <a:pt x="12202" y="1889"/>
                      </a:moveTo>
                      <a:cubicBezTo>
                        <a:pt x="11715" y="2060"/>
                        <a:pt x="11237" y="2254"/>
                        <a:pt x="10773" y="2470"/>
                      </a:cubicBezTo>
                      <a:cubicBezTo>
                        <a:pt x="10309" y="2687"/>
                        <a:pt x="9856" y="2925"/>
                        <a:pt x="9417" y="3184"/>
                      </a:cubicBezTo>
                      <a:cubicBezTo>
                        <a:pt x="9617" y="3488"/>
                        <a:pt x="9841" y="3788"/>
                        <a:pt x="10079" y="4067"/>
                      </a:cubicBezTo>
                      <a:cubicBezTo>
                        <a:pt x="10318" y="4345"/>
                        <a:pt x="10571" y="4610"/>
                        <a:pt x="10847" y="4861"/>
                      </a:cubicBezTo>
                      <a:lnTo>
                        <a:pt x="13083" y="2442"/>
                      </a:lnTo>
                      <a:cubicBezTo>
                        <a:pt x="12944" y="2342"/>
                        <a:pt x="12798" y="2240"/>
                        <a:pt x="12652" y="2149"/>
                      </a:cubicBezTo>
                      <a:cubicBezTo>
                        <a:pt x="12506" y="2059"/>
                        <a:pt x="12354" y="1969"/>
                        <a:pt x="12202" y="1889"/>
                      </a:cubicBezTo>
                      <a:close/>
                      <a:moveTo>
                        <a:pt x="7362" y="1000"/>
                      </a:moveTo>
                      <a:cubicBezTo>
                        <a:pt x="6540" y="1111"/>
                        <a:pt x="5754" y="1343"/>
                        <a:pt x="5029" y="1689"/>
                      </a:cubicBezTo>
                      <a:cubicBezTo>
                        <a:pt x="4305" y="2035"/>
                        <a:pt x="3644" y="2485"/>
                        <a:pt x="3064" y="3041"/>
                      </a:cubicBezTo>
                      <a:lnTo>
                        <a:pt x="5529" y="5074"/>
                      </a:lnTo>
                      <a:cubicBezTo>
                        <a:pt x="5922" y="4671"/>
                        <a:pt x="6339" y="4283"/>
                        <a:pt x="6773" y="3923"/>
                      </a:cubicBezTo>
                      <a:cubicBezTo>
                        <a:pt x="7206" y="3564"/>
                        <a:pt x="7655" y="3227"/>
                        <a:pt x="8126" y="2912"/>
                      </a:cubicBezTo>
                      <a:cubicBezTo>
                        <a:pt x="7964" y="2608"/>
                        <a:pt x="7819" y="2296"/>
                        <a:pt x="7690" y="1976"/>
                      </a:cubicBezTo>
                      <a:cubicBezTo>
                        <a:pt x="7561" y="1655"/>
                        <a:pt x="7454" y="1336"/>
                        <a:pt x="7362" y="1000"/>
                      </a:cubicBezTo>
                      <a:close/>
                      <a:moveTo>
                        <a:pt x="13806" y="3027"/>
                      </a:moveTo>
                      <a:lnTo>
                        <a:pt x="11570" y="5446"/>
                      </a:lnTo>
                      <a:cubicBezTo>
                        <a:pt x="11852" y="5649"/>
                        <a:pt x="12144" y="5840"/>
                        <a:pt x="12449" y="6011"/>
                      </a:cubicBezTo>
                      <a:cubicBezTo>
                        <a:pt x="12752" y="6182"/>
                        <a:pt x="13064" y="6332"/>
                        <a:pt x="13387" y="6469"/>
                      </a:cubicBezTo>
                      <a:cubicBezTo>
                        <a:pt x="13602" y="6013"/>
                        <a:pt x="13798" y="5550"/>
                        <a:pt x="13963" y="5077"/>
                      </a:cubicBezTo>
                      <a:cubicBezTo>
                        <a:pt x="14128" y="4603"/>
                        <a:pt x="14273" y="4122"/>
                        <a:pt x="14386" y="3633"/>
                      </a:cubicBezTo>
                      <a:cubicBezTo>
                        <a:pt x="14296" y="3528"/>
                        <a:pt x="14195" y="3418"/>
                        <a:pt x="14098" y="3318"/>
                      </a:cubicBezTo>
                      <a:cubicBezTo>
                        <a:pt x="14001" y="3218"/>
                        <a:pt x="13909" y="3123"/>
                        <a:pt x="13806" y="3027"/>
                      </a:cubicBezTo>
                      <a:close/>
                      <a:moveTo>
                        <a:pt x="15097" y="4643"/>
                      </a:moveTo>
                      <a:cubicBezTo>
                        <a:pt x="14989" y="5011"/>
                        <a:pt x="14872" y="5369"/>
                        <a:pt x="14735" y="5729"/>
                      </a:cubicBezTo>
                      <a:cubicBezTo>
                        <a:pt x="14598" y="6089"/>
                        <a:pt x="14440" y="6449"/>
                        <a:pt x="14276" y="6798"/>
                      </a:cubicBezTo>
                      <a:cubicBezTo>
                        <a:pt x="14551" y="6884"/>
                        <a:pt x="14842" y="6953"/>
                        <a:pt x="15125" y="7013"/>
                      </a:cubicBezTo>
                      <a:cubicBezTo>
                        <a:pt x="15409" y="7074"/>
                        <a:pt x="15688" y="7122"/>
                        <a:pt x="15977" y="7158"/>
                      </a:cubicBezTo>
                      <a:cubicBezTo>
                        <a:pt x="15915" y="6710"/>
                        <a:pt x="15813" y="6274"/>
                        <a:pt x="15666" y="5853"/>
                      </a:cubicBezTo>
                      <a:cubicBezTo>
                        <a:pt x="15519" y="5432"/>
                        <a:pt x="15324" y="5029"/>
                        <a:pt x="15097" y="4643"/>
                      </a:cubicBezTo>
                      <a:close/>
                      <a:moveTo>
                        <a:pt x="8606" y="3701"/>
                      </a:moveTo>
                      <a:cubicBezTo>
                        <a:pt x="8180" y="3989"/>
                        <a:pt x="7775" y="4303"/>
                        <a:pt x="7382" y="4630"/>
                      </a:cubicBezTo>
                      <a:cubicBezTo>
                        <a:pt x="6990" y="4957"/>
                        <a:pt x="6609" y="5294"/>
                        <a:pt x="6252" y="5658"/>
                      </a:cubicBezTo>
                      <a:lnTo>
                        <a:pt x="8448" y="7464"/>
                      </a:lnTo>
                      <a:lnTo>
                        <a:pt x="10216" y="5542"/>
                      </a:lnTo>
                      <a:cubicBezTo>
                        <a:pt x="9905" y="5266"/>
                        <a:pt x="9620" y="4976"/>
                        <a:pt x="9351" y="4670"/>
                      </a:cubicBezTo>
                      <a:cubicBezTo>
                        <a:pt x="9081" y="4363"/>
                        <a:pt x="8831" y="4036"/>
                        <a:pt x="8606" y="3701"/>
                      </a:cubicBezTo>
                      <a:close/>
                      <a:moveTo>
                        <a:pt x="2433" y="3721"/>
                      </a:moveTo>
                      <a:cubicBezTo>
                        <a:pt x="1932" y="4341"/>
                        <a:pt x="1546" y="5031"/>
                        <a:pt x="1284" y="5757"/>
                      </a:cubicBezTo>
                      <a:cubicBezTo>
                        <a:pt x="1022" y="6483"/>
                        <a:pt x="879" y="7253"/>
                        <a:pt x="878" y="8036"/>
                      </a:cubicBezTo>
                      <a:cubicBezTo>
                        <a:pt x="1138" y="8064"/>
                        <a:pt x="1405" y="8097"/>
                        <a:pt x="1661" y="8144"/>
                      </a:cubicBezTo>
                      <a:cubicBezTo>
                        <a:pt x="2118" y="8228"/>
                        <a:pt x="2562" y="8343"/>
                        <a:pt x="3001" y="8485"/>
                      </a:cubicBezTo>
                      <a:cubicBezTo>
                        <a:pt x="3265" y="8000"/>
                        <a:pt x="3553" y="7531"/>
                        <a:pt x="3870" y="7076"/>
                      </a:cubicBezTo>
                      <a:cubicBezTo>
                        <a:pt x="4187" y="6619"/>
                        <a:pt x="4542" y="6181"/>
                        <a:pt x="4910" y="5757"/>
                      </a:cubicBezTo>
                      <a:lnTo>
                        <a:pt x="2433" y="3721"/>
                      </a:lnTo>
                      <a:close/>
                      <a:moveTo>
                        <a:pt x="10939" y="6126"/>
                      </a:moveTo>
                      <a:lnTo>
                        <a:pt x="9169" y="8060"/>
                      </a:lnTo>
                      <a:lnTo>
                        <a:pt x="11249" y="9761"/>
                      </a:lnTo>
                      <a:cubicBezTo>
                        <a:pt x="11579" y="9378"/>
                        <a:pt x="11885" y="8986"/>
                        <a:pt x="12172" y="8576"/>
                      </a:cubicBezTo>
                      <a:cubicBezTo>
                        <a:pt x="12459" y="8166"/>
                        <a:pt x="12721" y="7741"/>
                        <a:pt x="12963" y="7306"/>
                      </a:cubicBezTo>
                      <a:cubicBezTo>
                        <a:pt x="12603" y="7149"/>
                        <a:pt x="12253" y="6964"/>
                        <a:pt x="11915" y="6769"/>
                      </a:cubicBezTo>
                      <a:cubicBezTo>
                        <a:pt x="11577" y="6573"/>
                        <a:pt x="11251" y="6358"/>
                        <a:pt x="10939" y="6126"/>
                      </a:cubicBezTo>
                      <a:close/>
                      <a:moveTo>
                        <a:pt x="13849" y="7647"/>
                      </a:moveTo>
                      <a:cubicBezTo>
                        <a:pt x="13586" y="8127"/>
                        <a:pt x="13297" y="8593"/>
                        <a:pt x="12982" y="9045"/>
                      </a:cubicBezTo>
                      <a:cubicBezTo>
                        <a:pt x="12667" y="9497"/>
                        <a:pt x="12334" y="9936"/>
                        <a:pt x="11969" y="10357"/>
                      </a:cubicBezTo>
                      <a:lnTo>
                        <a:pt x="14436" y="12379"/>
                      </a:lnTo>
                      <a:cubicBezTo>
                        <a:pt x="14933" y="11764"/>
                        <a:pt x="15319" y="11085"/>
                        <a:pt x="15581" y="10366"/>
                      </a:cubicBezTo>
                      <a:cubicBezTo>
                        <a:pt x="15842" y="9647"/>
                        <a:pt x="15976" y="8886"/>
                        <a:pt x="15982" y="8110"/>
                      </a:cubicBezTo>
                      <a:cubicBezTo>
                        <a:pt x="15743" y="8082"/>
                        <a:pt x="15506" y="8058"/>
                        <a:pt x="15271" y="8015"/>
                      </a:cubicBezTo>
                      <a:cubicBezTo>
                        <a:pt x="15030" y="7970"/>
                        <a:pt x="14788" y="7908"/>
                        <a:pt x="14551" y="7847"/>
                      </a:cubicBezTo>
                      <a:cubicBezTo>
                        <a:pt x="14314" y="7786"/>
                        <a:pt x="14080" y="7724"/>
                        <a:pt x="13849" y="7647"/>
                      </a:cubicBezTo>
                      <a:close/>
                      <a:moveTo>
                        <a:pt x="5621" y="6339"/>
                      </a:moveTo>
                      <a:cubicBezTo>
                        <a:pt x="5287" y="6724"/>
                        <a:pt x="4981" y="7134"/>
                        <a:pt x="4692" y="7547"/>
                      </a:cubicBezTo>
                      <a:cubicBezTo>
                        <a:pt x="4403" y="7961"/>
                        <a:pt x="4130" y="8387"/>
                        <a:pt x="3887" y="8826"/>
                      </a:cubicBezTo>
                      <a:cubicBezTo>
                        <a:pt x="4272" y="8990"/>
                        <a:pt x="4648" y="9168"/>
                        <a:pt x="5008" y="9376"/>
                      </a:cubicBezTo>
                      <a:cubicBezTo>
                        <a:pt x="5368" y="9585"/>
                        <a:pt x="5718" y="9817"/>
                        <a:pt x="6049" y="10067"/>
                      </a:cubicBezTo>
                      <a:lnTo>
                        <a:pt x="7817" y="8145"/>
                      </a:lnTo>
                      <a:lnTo>
                        <a:pt x="5621" y="6339"/>
                      </a:lnTo>
                      <a:close/>
                      <a:moveTo>
                        <a:pt x="8538" y="8741"/>
                      </a:moveTo>
                      <a:lnTo>
                        <a:pt x="6770" y="10663"/>
                      </a:lnTo>
                      <a:cubicBezTo>
                        <a:pt x="7059" y="10924"/>
                        <a:pt x="7330" y="11201"/>
                        <a:pt x="7582" y="11489"/>
                      </a:cubicBezTo>
                      <a:cubicBezTo>
                        <a:pt x="7834" y="11777"/>
                        <a:pt x="8064" y="12076"/>
                        <a:pt x="8278" y="12390"/>
                      </a:cubicBezTo>
                      <a:cubicBezTo>
                        <a:pt x="8700" y="12103"/>
                        <a:pt x="9109" y="11798"/>
                        <a:pt x="9499" y="11473"/>
                      </a:cubicBezTo>
                      <a:cubicBezTo>
                        <a:pt x="9889" y="11147"/>
                        <a:pt x="10262" y="10804"/>
                        <a:pt x="10617" y="10442"/>
                      </a:cubicBezTo>
                      <a:lnTo>
                        <a:pt x="8538" y="8741"/>
                      </a:lnTo>
                      <a:close/>
                      <a:moveTo>
                        <a:pt x="1798" y="9132"/>
                      </a:moveTo>
                      <a:cubicBezTo>
                        <a:pt x="1535" y="9075"/>
                        <a:pt x="1275" y="9033"/>
                        <a:pt x="1007" y="8999"/>
                      </a:cubicBezTo>
                      <a:cubicBezTo>
                        <a:pt x="1062" y="9423"/>
                        <a:pt x="1148" y="9837"/>
                        <a:pt x="1280" y="10238"/>
                      </a:cubicBezTo>
                      <a:cubicBezTo>
                        <a:pt x="1412" y="10638"/>
                        <a:pt x="1583" y="11018"/>
                        <a:pt x="1786" y="11388"/>
                      </a:cubicBezTo>
                      <a:cubicBezTo>
                        <a:pt x="1891" y="11037"/>
                        <a:pt x="2008" y="10691"/>
                        <a:pt x="2139" y="10348"/>
                      </a:cubicBezTo>
                      <a:cubicBezTo>
                        <a:pt x="2270" y="10005"/>
                        <a:pt x="2418" y="9667"/>
                        <a:pt x="2574" y="9334"/>
                      </a:cubicBezTo>
                      <a:cubicBezTo>
                        <a:pt x="2319" y="9257"/>
                        <a:pt x="2059" y="9189"/>
                        <a:pt x="1798" y="9132"/>
                      </a:cubicBezTo>
                      <a:close/>
                      <a:moveTo>
                        <a:pt x="11338" y="11038"/>
                      </a:moveTo>
                      <a:cubicBezTo>
                        <a:pt x="10948" y="11437"/>
                        <a:pt x="10541" y="11810"/>
                        <a:pt x="10111" y="12167"/>
                      </a:cubicBezTo>
                      <a:cubicBezTo>
                        <a:pt x="9681" y="12525"/>
                        <a:pt x="9224" y="12866"/>
                        <a:pt x="8757" y="13179"/>
                      </a:cubicBezTo>
                      <a:cubicBezTo>
                        <a:pt x="8923" y="13483"/>
                        <a:pt x="9075" y="13796"/>
                        <a:pt x="9206" y="14117"/>
                      </a:cubicBezTo>
                      <a:cubicBezTo>
                        <a:pt x="9337" y="14439"/>
                        <a:pt x="9449" y="14769"/>
                        <a:pt x="9544" y="15106"/>
                      </a:cubicBezTo>
                      <a:cubicBezTo>
                        <a:pt x="10358" y="14993"/>
                        <a:pt x="11133" y="14757"/>
                        <a:pt x="11852" y="14413"/>
                      </a:cubicBezTo>
                      <a:cubicBezTo>
                        <a:pt x="12571" y="14068"/>
                        <a:pt x="13229" y="13610"/>
                        <a:pt x="13805" y="13059"/>
                      </a:cubicBezTo>
                      <a:lnTo>
                        <a:pt x="11338" y="11038"/>
                      </a:lnTo>
                      <a:close/>
                      <a:moveTo>
                        <a:pt x="3466" y="9652"/>
                      </a:moveTo>
                      <a:cubicBezTo>
                        <a:pt x="3255" y="10099"/>
                        <a:pt x="3068" y="10559"/>
                        <a:pt x="2906" y="11023"/>
                      </a:cubicBezTo>
                      <a:cubicBezTo>
                        <a:pt x="2744" y="11488"/>
                        <a:pt x="2612" y="11967"/>
                        <a:pt x="2500" y="12447"/>
                      </a:cubicBezTo>
                      <a:cubicBezTo>
                        <a:pt x="2606" y="12576"/>
                        <a:pt x="2712" y="12693"/>
                        <a:pt x="2827" y="12816"/>
                      </a:cubicBezTo>
                      <a:cubicBezTo>
                        <a:pt x="2943" y="12939"/>
                        <a:pt x="3067" y="13064"/>
                        <a:pt x="3192" y="13180"/>
                      </a:cubicBezTo>
                      <a:lnTo>
                        <a:pt x="5416" y="10759"/>
                      </a:lnTo>
                      <a:cubicBezTo>
                        <a:pt x="5115" y="10538"/>
                        <a:pt x="4810" y="10332"/>
                        <a:pt x="4484" y="10148"/>
                      </a:cubicBezTo>
                      <a:cubicBezTo>
                        <a:pt x="4158" y="9964"/>
                        <a:pt x="3813" y="9796"/>
                        <a:pt x="3466" y="9652"/>
                      </a:cubicBezTo>
                      <a:close/>
                      <a:moveTo>
                        <a:pt x="6136" y="11355"/>
                      </a:moveTo>
                      <a:lnTo>
                        <a:pt x="3901" y="13774"/>
                      </a:lnTo>
                      <a:cubicBezTo>
                        <a:pt x="4016" y="13856"/>
                        <a:pt x="4137" y="13929"/>
                        <a:pt x="4256" y="14005"/>
                      </a:cubicBezTo>
                      <a:cubicBezTo>
                        <a:pt x="4376" y="14081"/>
                        <a:pt x="4502" y="14158"/>
                        <a:pt x="4626" y="14228"/>
                      </a:cubicBezTo>
                      <a:cubicBezTo>
                        <a:pt x="5123" y="14054"/>
                        <a:pt x="5608" y="13859"/>
                        <a:pt x="6082" y="13639"/>
                      </a:cubicBezTo>
                      <a:cubicBezTo>
                        <a:pt x="6556" y="13419"/>
                        <a:pt x="7019" y="13171"/>
                        <a:pt x="7466" y="12906"/>
                      </a:cubicBezTo>
                      <a:cubicBezTo>
                        <a:pt x="7279" y="12625"/>
                        <a:pt x="7074" y="12352"/>
                        <a:pt x="6853" y="12093"/>
                      </a:cubicBezTo>
                      <a:cubicBezTo>
                        <a:pt x="6632" y="11833"/>
                        <a:pt x="6391" y="11591"/>
                        <a:pt x="6136" y="11355"/>
                      </a:cubicBezTo>
                      <a:close/>
                      <a:moveTo>
                        <a:pt x="7934" y="13694"/>
                      </a:moveTo>
                      <a:cubicBezTo>
                        <a:pt x="7591" y="13896"/>
                        <a:pt x="7243" y="14084"/>
                        <a:pt x="6885" y="14262"/>
                      </a:cubicBezTo>
                      <a:cubicBezTo>
                        <a:pt x="6527" y="14440"/>
                        <a:pt x="6160" y="14609"/>
                        <a:pt x="5788" y="14762"/>
                      </a:cubicBezTo>
                      <a:cubicBezTo>
                        <a:pt x="6191" y="14908"/>
                        <a:pt x="6614" y="15020"/>
                        <a:pt x="7040" y="15099"/>
                      </a:cubicBezTo>
                      <a:cubicBezTo>
                        <a:pt x="7538" y="15190"/>
                        <a:pt x="8041" y="15236"/>
                        <a:pt x="8548" y="15233"/>
                      </a:cubicBezTo>
                      <a:cubicBezTo>
                        <a:pt x="8471" y="14966"/>
                        <a:pt x="8384" y="14704"/>
                        <a:pt x="8282" y="14447"/>
                      </a:cubicBezTo>
                      <a:cubicBezTo>
                        <a:pt x="8181" y="14190"/>
                        <a:pt x="8061" y="13938"/>
                        <a:pt x="7934" y="13694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70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66" name="íş1ide"/>
                <p:cNvSpPr/>
                <p:nvPr/>
              </p:nvSpPr>
              <p:spPr>
                <a:xfrm>
                  <a:off x="9571119" y="1953906"/>
                  <a:ext cx="377695" cy="3776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113" h="20113" extrusionOk="0">
                      <a:moveTo>
                        <a:pt x="8483" y="125"/>
                      </a:moveTo>
                      <a:cubicBezTo>
                        <a:pt x="2996" y="994"/>
                        <a:pt x="-744" y="6142"/>
                        <a:pt x="125" y="11629"/>
                      </a:cubicBezTo>
                      <a:cubicBezTo>
                        <a:pt x="994" y="17116"/>
                        <a:pt x="6142" y="20856"/>
                        <a:pt x="11629" y="19987"/>
                      </a:cubicBezTo>
                      <a:cubicBezTo>
                        <a:pt x="17116" y="19118"/>
                        <a:pt x="20856" y="13970"/>
                        <a:pt x="19987" y="8483"/>
                      </a:cubicBezTo>
                      <a:cubicBezTo>
                        <a:pt x="19118" y="2996"/>
                        <a:pt x="13970" y="-744"/>
                        <a:pt x="8483" y="125"/>
                      </a:cubicBezTo>
                      <a:close/>
                      <a:moveTo>
                        <a:pt x="8760" y="1873"/>
                      </a:moveTo>
                      <a:cubicBezTo>
                        <a:pt x="8956" y="1842"/>
                        <a:pt x="9163" y="1878"/>
                        <a:pt x="9336" y="2004"/>
                      </a:cubicBezTo>
                      <a:cubicBezTo>
                        <a:pt x="9681" y="2255"/>
                        <a:pt x="9758" y="2741"/>
                        <a:pt x="9507" y="3087"/>
                      </a:cubicBezTo>
                      <a:cubicBezTo>
                        <a:pt x="9256" y="3432"/>
                        <a:pt x="8770" y="3509"/>
                        <a:pt x="8424" y="3258"/>
                      </a:cubicBezTo>
                      <a:cubicBezTo>
                        <a:pt x="8079" y="3007"/>
                        <a:pt x="8002" y="2521"/>
                        <a:pt x="8253" y="2175"/>
                      </a:cubicBezTo>
                      <a:cubicBezTo>
                        <a:pt x="8378" y="2002"/>
                        <a:pt x="8564" y="1904"/>
                        <a:pt x="8760" y="1873"/>
                      </a:cubicBezTo>
                      <a:close/>
                      <a:moveTo>
                        <a:pt x="9098" y="4008"/>
                      </a:moveTo>
                      <a:cubicBezTo>
                        <a:pt x="9327" y="3971"/>
                        <a:pt x="9546" y="4130"/>
                        <a:pt x="9582" y="4359"/>
                      </a:cubicBezTo>
                      <a:lnTo>
                        <a:pt x="10314" y="8984"/>
                      </a:lnTo>
                      <a:cubicBezTo>
                        <a:pt x="10465" y="9019"/>
                        <a:pt x="10626" y="8992"/>
                        <a:pt x="10759" y="9088"/>
                      </a:cubicBezTo>
                      <a:cubicBezTo>
                        <a:pt x="10893" y="9186"/>
                        <a:pt x="10931" y="9343"/>
                        <a:pt x="11011" y="9477"/>
                      </a:cubicBezTo>
                      <a:lnTo>
                        <a:pt x="14460" y="8930"/>
                      </a:lnTo>
                      <a:cubicBezTo>
                        <a:pt x="14689" y="8894"/>
                        <a:pt x="14908" y="9053"/>
                        <a:pt x="14944" y="9282"/>
                      </a:cubicBezTo>
                      <a:cubicBezTo>
                        <a:pt x="14980" y="9511"/>
                        <a:pt x="14822" y="9729"/>
                        <a:pt x="14593" y="9766"/>
                      </a:cubicBezTo>
                      <a:lnTo>
                        <a:pt x="11143" y="10312"/>
                      </a:lnTo>
                      <a:cubicBezTo>
                        <a:pt x="11108" y="10464"/>
                        <a:pt x="11121" y="10625"/>
                        <a:pt x="11024" y="10759"/>
                      </a:cubicBezTo>
                      <a:cubicBezTo>
                        <a:pt x="10636" y="11292"/>
                        <a:pt x="9886" y="11411"/>
                        <a:pt x="9353" y="11024"/>
                      </a:cubicBezTo>
                      <a:cubicBezTo>
                        <a:pt x="8820" y="10636"/>
                        <a:pt x="8701" y="9886"/>
                        <a:pt x="9088" y="9353"/>
                      </a:cubicBezTo>
                      <a:cubicBezTo>
                        <a:pt x="9188" y="9215"/>
                        <a:pt x="9357" y="9195"/>
                        <a:pt x="9495" y="9114"/>
                      </a:cubicBezTo>
                      <a:lnTo>
                        <a:pt x="8762" y="4489"/>
                      </a:lnTo>
                      <a:cubicBezTo>
                        <a:pt x="8726" y="4260"/>
                        <a:pt x="8869" y="4044"/>
                        <a:pt x="9098" y="4008"/>
                      </a:cubicBezTo>
                      <a:close/>
                      <a:moveTo>
                        <a:pt x="2495" y="10476"/>
                      </a:moveTo>
                      <a:cubicBezTo>
                        <a:pt x="2691" y="10446"/>
                        <a:pt x="2898" y="10482"/>
                        <a:pt x="3071" y="10607"/>
                      </a:cubicBezTo>
                      <a:cubicBezTo>
                        <a:pt x="3417" y="10859"/>
                        <a:pt x="3494" y="11345"/>
                        <a:pt x="3243" y="11690"/>
                      </a:cubicBezTo>
                      <a:cubicBezTo>
                        <a:pt x="2992" y="12035"/>
                        <a:pt x="2505" y="12113"/>
                        <a:pt x="2160" y="11862"/>
                      </a:cubicBezTo>
                      <a:cubicBezTo>
                        <a:pt x="1814" y="11610"/>
                        <a:pt x="1737" y="11124"/>
                        <a:pt x="1988" y="10779"/>
                      </a:cubicBezTo>
                      <a:cubicBezTo>
                        <a:pt x="2114" y="10606"/>
                        <a:pt x="2300" y="10507"/>
                        <a:pt x="2495" y="10476"/>
                      </a:cubicBezTo>
                      <a:close/>
                      <a:moveTo>
                        <a:pt x="17392" y="8117"/>
                      </a:moveTo>
                      <a:cubicBezTo>
                        <a:pt x="17587" y="8086"/>
                        <a:pt x="17779" y="8125"/>
                        <a:pt x="17952" y="8250"/>
                      </a:cubicBezTo>
                      <a:cubicBezTo>
                        <a:pt x="18298" y="8502"/>
                        <a:pt x="18375" y="8988"/>
                        <a:pt x="18124" y="9333"/>
                      </a:cubicBezTo>
                      <a:cubicBezTo>
                        <a:pt x="17872" y="9678"/>
                        <a:pt x="17402" y="9753"/>
                        <a:pt x="17056" y="9502"/>
                      </a:cubicBezTo>
                      <a:cubicBezTo>
                        <a:pt x="16711" y="9251"/>
                        <a:pt x="16634" y="8765"/>
                        <a:pt x="16885" y="8419"/>
                      </a:cubicBezTo>
                      <a:cubicBezTo>
                        <a:pt x="17010" y="8247"/>
                        <a:pt x="17196" y="8148"/>
                        <a:pt x="17392" y="8117"/>
                      </a:cubicBezTo>
                      <a:close/>
                      <a:moveTo>
                        <a:pt x="11112" y="16723"/>
                      </a:moveTo>
                      <a:cubicBezTo>
                        <a:pt x="11308" y="16692"/>
                        <a:pt x="11515" y="16728"/>
                        <a:pt x="11688" y="16854"/>
                      </a:cubicBezTo>
                      <a:cubicBezTo>
                        <a:pt x="12033" y="17105"/>
                        <a:pt x="12110" y="17591"/>
                        <a:pt x="11859" y="17937"/>
                      </a:cubicBezTo>
                      <a:cubicBezTo>
                        <a:pt x="11608" y="18282"/>
                        <a:pt x="11122" y="18359"/>
                        <a:pt x="10776" y="18108"/>
                      </a:cubicBezTo>
                      <a:cubicBezTo>
                        <a:pt x="10431" y="17857"/>
                        <a:pt x="10354" y="17371"/>
                        <a:pt x="10605" y="17025"/>
                      </a:cubicBezTo>
                      <a:cubicBezTo>
                        <a:pt x="10730" y="16853"/>
                        <a:pt x="10916" y="16754"/>
                        <a:pt x="11112" y="16723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6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67" name="îṥḻíḋè"/>
                <p:cNvSpPr/>
                <p:nvPr/>
              </p:nvSpPr>
              <p:spPr>
                <a:xfrm>
                  <a:off x="11093185" y="3319453"/>
                  <a:ext cx="322192" cy="4056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615" y="0"/>
                      </a:moveTo>
                      <a:lnTo>
                        <a:pt x="0" y="18854"/>
                      </a:lnTo>
                      <a:lnTo>
                        <a:pt x="17786" y="21600"/>
                      </a:lnTo>
                      <a:lnTo>
                        <a:pt x="21600" y="6017"/>
                      </a:lnTo>
                      <a:lnTo>
                        <a:pt x="18300" y="2113"/>
                      </a:lnTo>
                      <a:lnTo>
                        <a:pt x="4615" y="0"/>
                      </a:lnTo>
                      <a:close/>
                      <a:moveTo>
                        <a:pt x="9206" y="5215"/>
                      </a:moveTo>
                      <a:lnTo>
                        <a:pt x="15684" y="6215"/>
                      </a:lnTo>
                      <a:lnTo>
                        <a:pt x="15556" y="6735"/>
                      </a:lnTo>
                      <a:lnTo>
                        <a:pt x="9079" y="5735"/>
                      </a:lnTo>
                      <a:lnTo>
                        <a:pt x="9206" y="5215"/>
                      </a:lnTo>
                      <a:close/>
                      <a:moveTo>
                        <a:pt x="4712" y="9845"/>
                      </a:moveTo>
                      <a:lnTo>
                        <a:pt x="17667" y="11845"/>
                      </a:lnTo>
                      <a:lnTo>
                        <a:pt x="17544" y="12350"/>
                      </a:lnTo>
                      <a:lnTo>
                        <a:pt x="4588" y="10350"/>
                      </a:lnTo>
                      <a:lnTo>
                        <a:pt x="4712" y="9845"/>
                      </a:lnTo>
                      <a:close/>
                      <a:moveTo>
                        <a:pt x="4086" y="12402"/>
                      </a:moveTo>
                      <a:lnTo>
                        <a:pt x="17041" y="14402"/>
                      </a:lnTo>
                      <a:lnTo>
                        <a:pt x="16914" y="14923"/>
                      </a:lnTo>
                      <a:lnTo>
                        <a:pt x="3958" y="12923"/>
                      </a:lnTo>
                      <a:lnTo>
                        <a:pt x="4086" y="12402"/>
                      </a:lnTo>
                      <a:close/>
                      <a:moveTo>
                        <a:pt x="3460" y="14960"/>
                      </a:moveTo>
                      <a:lnTo>
                        <a:pt x="9938" y="15960"/>
                      </a:lnTo>
                      <a:lnTo>
                        <a:pt x="9810" y="16480"/>
                      </a:lnTo>
                      <a:lnTo>
                        <a:pt x="3332" y="15480"/>
                      </a:lnTo>
                      <a:lnTo>
                        <a:pt x="3460" y="1496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6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68" name="íślïdê"/>
                <p:cNvSpPr/>
                <p:nvPr/>
              </p:nvSpPr>
              <p:spPr>
                <a:xfrm>
                  <a:off x="10819445" y="3175907"/>
                  <a:ext cx="324623" cy="6894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919" y="0"/>
                      </a:moveTo>
                      <a:lnTo>
                        <a:pt x="15512" y="1725"/>
                      </a:lnTo>
                      <a:cubicBezTo>
                        <a:pt x="15654" y="1751"/>
                        <a:pt x="17066" y="2005"/>
                        <a:pt x="17066" y="2005"/>
                      </a:cubicBezTo>
                      <a:lnTo>
                        <a:pt x="16932" y="2169"/>
                      </a:lnTo>
                      <a:lnTo>
                        <a:pt x="15379" y="1889"/>
                      </a:lnTo>
                      <a:lnTo>
                        <a:pt x="14764" y="2643"/>
                      </a:lnTo>
                      <a:cubicBezTo>
                        <a:pt x="14901" y="2667"/>
                        <a:pt x="15906" y="2848"/>
                        <a:pt x="15906" y="2848"/>
                      </a:cubicBezTo>
                      <a:lnTo>
                        <a:pt x="15773" y="3012"/>
                      </a:lnTo>
                      <a:lnTo>
                        <a:pt x="14631" y="2807"/>
                      </a:lnTo>
                      <a:lnTo>
                        <a:pt x="14016" y="3561"/>
                      </a:lnTo>
                      <a:cubicBezTo>
                        <a:pt x="14158" y="3586"/>
                        <a:pt x="15569" y="3841"/>
                        <a:pt x="15569" y="3841"/>
                      </a:cubicBezTo>
                      <a:lnTo>
                        <a:pt x="15436" y="4004"/>
                      </a:lnTo>
                      <a:lnTo>
                        <a:pt x="13883" y="3724"/>
                      </a:lnTo>
                      <a:lnTo>
                        <a:pt x="13267" y="4479"/>
                      </a:lnTo>
                      <a:cubicBezTo>
                        <a:pt x="13404" y="4504"/>
                        <a:pt x="14409" y="4684"/>
                        <a:pt x="14409" y="4684"/>
                      </a:cubicBezTo>
                      <a:lnTo>
                        <a:pt x="14276" y="4848"/>
                      </a:lnTo>
                      <a:lnTo>
                        <a:pt x="13134" y="4643"/>
                      </a:lnTo>
                      <a:lnTo>
                        <a:pt x="12519" y="5397"/>
                      </a:lnTo>
                      <a:cubicBezTo>
                        <a:pt x="12661" y="5422"/>
                        <a:pt x="14072" y="5676"/>
                        <a:pt x="14072" y="5676"/>
                      </a:cubicBezTo>
                      <a:lnTo>
                        <a:pt x="13939" y="5840"/>
                      </a:lnTo>
                      <a:lnTo>
                        <a:pt x="12386" y="5561"/>
                      </a:lnTo>
                      <a:lnTo>
                        <a:pt x="11771" y="6315"/>
                      </a:lnTo>
                      <a:cubicBezTo>
                        <a:pt x="11908" y="6339"/>
                        <a:pt x="12913" y="6520"/>
                        <a:pt x="12913" y="6520"/>
                      </a:cubicBezTo>
                      <a:lnTo>
                        <a:pt x="12780" y="6684"/>
                      </a:lnTo>
                      <a:lnTo>
                        <a:pt x="11638" y="6478"/>
                      </a:lnTo>
                      <a:lnTo>
                        <a:pt x="11023" y="7232"/>
                      </a:lnTo>
                      <a:cubicBezTo>
                        <a:pt x="11164" y="7258"/>
                        <a:pt x="12575" y="7513"/>
                        <a:pt x="12575" y="7513"/>
                      </a:cubicBezTo>
                      <a:lnTo>
                        <a:pt x="12442" y="7677"/>
                      </a:lnTo>
                      <a:lnTo>
                        <a:pt x="10890" y="7396"/>
                      </a:lnTo>
                      <a:lnTo>
                        <a:pt x="10274" y="8151"/>
                      </a:lnTo>
                      <a:cubicBezTo>
                        <a:pt x="10411" y="8176"/>
                        <a:pt x="11416" y="8356"/>
                        <a:pt x="11416" y="8356"/>
                      </a:cubicBezTo>
                      <a:lnTo>
                        <a:pt x="11283" y="8520"/>
                      </a:lnTo>
                      <a:lnTo>
                        <a:pt x="10141" y="8315"/>
                      </a:lnTo>
                      <a:lnTo>
                        <a:pt x="9526" y="9069"/>
                      </a:lnTo>
                      <a:cubicBezTo>
                        <a:pt x="9667" y="9094"/>
                        <a:pt x="11079" y="9348"/>
                        <a:pt x="11079" y="9348"/>
                      </a:cubicBezTo>
                      <a:lnTo>
                        <a:pt x="10946" y="9512"/>
                      </a:lnTo>
                      <a:lnTo>
                        <a:pt x="9392" y="9232"/>
                      </a:lnTo>
                      <a:lnTo>
                        <a:pt x="8778" y="9986"/>
                      </a:lnTo>
                      <a:cubicBezTo>
                        <a:pt x="8914" y="10011"/>
                        <a:pt x="9919" y="10193"/>
                        <a:pt x="9919" y="10193"/>
                      </a:cubicBezTo>
                      <a:lnTo>
                        <a:pt x="9786" y="10355"/>
                      </a:lnTo>
                      <a:lnTo>
                        <a:pt x="8644" y="10150"/>
                      </a:lnTo>
                      <a:lnTo>
                        <a:pt x="8029" y="10905"/>
                      </a:lnTo>
                      <a:cubicBezTo>
                        <a:pt x="8170" y="10930"/>
                        <a:pt x="9582" y="11185"/>
                        <a:pt x="9582" y="11184"/>
                      </a:cubicBezTo>
                      <a:lnTo>
                        <a:pt x="9449" y="11348"/>
                      </a:lnTo>
                      <a:lnTo>
                        <a:pt x="7896" y="11068"/>
                      </a:lnTo>
                      <a:lnTo>
                        <a:pt x="7281" y="11823"/>
                      </a:lnTo>
                      <a:cubicBezTo>
                        <a:pt x="7417" y="11847"/>
                        <a:pt x="8423" y="12028"/>
                        <a:pt x="8423" y="12028"/>
                      </a:cubicBezTo>
                      <a:lnTo>
                        <a:pt x="8289" y="12192"/>
                      </a:lnTo>
                      <a:lnTo>
                        <a:pt x="7147" y="11987"/>
                      </a:lnTo>
                      <a:lnTo>
                        <a:pt x="6533" y="12740"/>
                      </a:lnTo>
                      <a:cubicBezTo>
                        <a:pt x="6674" y="12766"/>
                        <a:pt x="8086" y="13020"/>
                        <a:pt x="8086" y="13020"/>
                      </a:cubicBezTo>
                      <a:lnTo>
                        <a:pt x="7952" y="13184"/>
                      </a:lnTo>
                      <a:lnTo>
                        <a:pt x="6399" y="12904"/>
                      </a:lnTo>
                      <a:lnTo>
                        <a:pt x="5784" y="13659"/>
                      </a:lnTo>
                      <a:cubicBezTo>
                        <a:pt x="5920" y="13684"/>
                        <a:pt x="6926" y="13864"/>
                        <a:pt x="6926" y="13864"/>
                      </a:cubicBezTo>
                      <a:lnTo>
                        <a:pt x="6792" y="14028"/>
                      </a:lnTo>
                      <a:lnTo>
                        <a:pt x="5651" y="13822"/>
                      </a:lnTo>
                      <a:lnTo>
                        <a:pt x="5036" y="14577"/>
                      </a:lnTo>
                      <a:cubicBezTo>
                        <a:pt x="5177" y="14602"/>
                        <a:pt x="6589" y="14856"/>
                        <a:pt x="6589" y="14856"/>
                      </a:cubicBezTo>
                      <a:lnTo>
                        <a:pt x="6455" y="15020"/>
                      </a:lnTo>
                      <a:lnTo>
                        <a:pt x="4902" y="14741"/>
                      </a:lnTo>
                      <a:lnTo>
                        <a:pt x="4288" y="15494"/>
                      </a:lnTo>
                      <a:cubicBezTo>
                        <a:pt x="4424" y="15519"/>
                        <a:pt x="5430" y="15700"/>
                        <a:pt x="5430" y="15700"/>
                      </a:cubicBezTo>
                      <a:lnTo>
                        <a:pt x="5296" y="15863"/>
                      </a:lnTo>
                      <a:lnTo>
                        <a:pt x="4154" y="15658"/>
                      </a:lnTo>
                      <a:lnTo>
                        <a:pt x="3540" y="16412"/>
                      </a:lnTo>
                      <a:cubicBezTo>
                        <a:pt x="3681" y="16437"/>
                        <a:pt x="5093" y="16691"/>
                        <a:pt x="5093" y="16691"/>
                      </a:cubicBezTo>
                      <a:lnTo>
                        <a:pt x="4959" y="16855"/>
                      </a:lnTo>
                      <a:lnTo>
                        <a:pt x="3406" y="16576"/>
                      </a:lnTo>
                      <a:lnTo>
                        <a:pt x="2791" y="17331"/>
                      </a:lnTo>
                      <a:cubicBezTo>
                        <a:pt x="2927" y="17355"/>
                        <a:pt x="3933" y="17536"/>
                        <a:pt x="3933" y="17536"/>
                      </a:cubicBezTo>
                      <a:lnTo>
                        <a:pt x="3799" y="17700"/>
                      </a:lnTo>
                      <a:lnTo>
                        <a:pt x="2658" y="17493"/>
                      </a:lnTo>
                      <a:lnTo>
                        <a:pt x="2042" y="18248"/>
                      </a:lnTo>
                      <a:cubicBezTo>
                        <a:pt x="2184" y="18274"/>
                        <a:pt x="3596" y="18528"/>
                        <a:pt x="3596" y="18528"/>
                      </a:cubicBezTo>
                      <a:lnTo>
                        <a:pt x="3462" y="18692"/>
                      </a:lnTo>
                      <a:lnTo>
                        <a:pt x="1909" y="18412"/>
                      </a:lnTo>
                      <a:lnTo>
                        <a:pt x="1294" y="19166"/>
                      </a:lnTo>
                      <a:cubicBezTo>
                        <a:pt x="1431" y="19191"/>
                        <a:pt x="2436" y="19371"/>
                        <a:pt x="2436" y="19371"/>
                      </a:cubicBezTo>
                      <a:lnTo>
                        <a:pt x="2303" y="19535"/>
                      </a:lnTo>
                      <a:lnTo>
                        <a:pt x="1161" y="19330"/>
                      </a:lnTo>
                      <a:lnTo>
                        <a:pt x="546" y="20084"/>
                      </a:lnTo>
                      <a:cubicBezTo>
                        <a:pt x="688" y="20109"/>
                        <a:pt x="2099" y="20364"/>
                        <a:pt x="2099" y="20364"/>
                      </a:cubicBezTo>
                      <a:lnTo>
                        <a:pt x="1966" y="20527"/>
                      </a:lnTo>
                      <a:lnTo>
                        <a:pt x="413" y="20248"/>
                      </a:lnTo>
                      <a:lnTo>
                        <a:pt x="0" y="20754"/>
                      </a:lnTo>
                      <a:lnTo>
                        <a:pt x="4681" y="21600"/>
                      </a:lnTo>
                      <a:lnTo>
                        <a:pt x="21600" y="846"/>
                      </a:lnTo>
                      <a:lnTo>
                        <a:pt x="16919" y="0"/>
                      </a:lnTo>
                      <a:close/>
                      <a:moveTo>
                        <a:pt x="18807" y="978"/>
                      </a:moveTo>
                      <a:cubicBezTo>
                        <a:pt x="19275" y="1062"/>
                        <a:pt x="19509" y="1308"/>
                        <a:pt x="19330" y="1528"/>
                      </a:cubicBezTo>
                      <a:cubicBezTo>
                        <a:pt x="19151" y="1748"/>
                        <a:pt x="18626" y="1858"/>
                        <a:pt x="18158" y="1774"/>
                      </a:cubicBezTo>
                      <a:cubicBezTo>
                        <a:pt x="17691" y="1689"/>
                        <a:pt x="17457" y="1442"/>
                        <a:pt x="17637" y="1222"/>
                      </a:cubicBezTo>
                      <a:cubicBezTo>
                        <a:pt x="17816" y="1002"/>
                        <a:pt x="18340" y="893"/>
                        <a:pt x="18807" y="978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lnSpcReduction="1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69" name="îṣḻîḋé"/>
                <p:cNvSpPr/>
                <p:nvPr/>
              </p:nvSpPr>
              <p:spPr>
                <a:xfrm>
                  <a:off x="10404149" y="3817699"/>
                  <a:ext cx="199978" cy="2213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78" h="21600" extrusionOk="0">
                      <a:moveTo>
                        <a:pt x="10339" y="0"/>
                      </a:moveTo>
                      <a:cubicBezTo>
                        <a:pt x="8560" y="0"/>
                        <a:pt x="6992" y="1375"/>
                        <a:pt x="5917" y="3576"/>
                      </a:cubicBezTo>
                      <a:cubicBezTo>
                        <a:pt x="5568" y="3546"/>
                        <a:pt x="5234" y="3529"/>
                        <a:pt x="4903" y="3529"/>
                      </a:cubicBezTo>
                      <a:cubicBezTo>
                        <a:pt x="2761" y="3529"/>
                        <a:pt x="1171" y="4188"/>
                        <a:pt x="431" y="5396"/>
                      </a:cubicBezTo>
                      <a:cubicBezTo>
                        <a:pt x="-452" y="6840"/>
                        <a:pt x="119" y="8796"/>
                        <a:pt x="1578" y="10761"/>
                      </a:cubicBezTo>
                      <a:cubicBezTo>
                        <a:pt x="84" y="12747"/>
                        <a:pt x="-461" y="14730"/>
                        <a:pt x="431" y="16188"/>
                      </a:cubicBezTo>
                      <a:cubicBezTo>
                        <a:pt x="1171" y="17397"/>
                        <a:pt x="2760" y="18055"/>
                        <a:pt x="4903" y="18055"/>
                      </a:cubicBezTo>
                      <a:cubicBezTo>
                        <a:pt x="5246" y="18055"/>
                        <a:pt x="5621" y="18010"/>
                        <a:pt x="5983" y="17976"/>
                      </a:cubicBezTo>
                      <a:cubicBezTo>
                        <a:pt x="7057" y="20156"/>
                        <a:pt x="8570" y="21600"/>
                        <a:pt x="10339" y="21600"/>
                      </a:cubicBezTo>
                      <a:cubicBezTo>
                        <a:pt x="12118" y="21600"/>
                        <a:pt x="13685" y="20225"/>
                        <a:pt x="14761" y="18024"/>
                      </a:cubicBezTo>
                      <a:cubicBezTo>
                        <a:pt x="15110" y="18054"/>
                        <a:pt x="15460" y="18071"/>
                        <a:pt x="15791" y="18071"/>
                      </a:cubicBezTo>
                      <a:cubicBezTo>
                        <a:pt x="17934" y="18071"/>
                        <a:pt x="19507" y="17412"/>
                        <a:pt x="20246" y="16204"/>
                      </a:cubicBezTo>
                      <a:cubicBezTo>
                        <a:pt x="21134" y="14753"/>
                        <a:pt x="20576" y="12782"/>
                        <a:pt x="19099" y="10808"/>
                      </a:cubicBezTo>
                      <a:cubicBezTo>
                        <a:pt x="20594" y="8822"/>
                        <a:pt x="21139" y="6839"/>
                        <a:pt x="20246" y="5380"/>
                      </a:cubicBezTo>
                      <a:cubicBezTo>
                        <a:pt x="19508" y="4173"/>
                        <a:pt x="17934" y="3514"/>
                        <a:pt x="15791" y="3514"/>
                      </a:cubicBezTo>
                      <a:cubicBezTo>
                        <a:pt x="15438" y="3514"/>
                        <a:pt x="15052" y="3573"/>
                        <a:pt x="14677" y="3608"/>
                      </a:cubicBezTo>
                      <a:cubicBezTo>
                        <a:pt x="13604" y="1440"/>
                        <a:pt x="12102" y="0"/>
                        <a:pt x="10339" y="0"/>
                      </a:cubicBezTo>
                      <a:close/>
                      <a:moveTo>
                        <a:pt x="10339" y="1004"/>
                      </a:moveTo>
                      <a:cubicBezTo>
                        <a:pt x="11591" y="1004"/>
                        <a:pt x="12710" y="2093"/>
                        <a:pt x="13580" y="3733"/>
                      </a:cubicBezTo>
                      <a:cubicBezTo>
                        <a:pt x="12541" y="3915"/>
                        <a:pt x="11452" y="4238"/>
                        <a:pt x="10355" y="4643"/>
                      </a:cubicBezTo>
                      <a:cubicBezTo>
                        <a:pt x="9226" y="4226"/>
                        <a:pt x="8099" y="3899"/>
                        <a:pt x="7031" y="3718"/>
                      </a:cubicBezTo>
                      <a:cubicBezTo>
                        <a:pt x="7905" y="2046"/>
                        <a:pt x="9073" y="1004"/>
                        <a:pt x="10339" y="1004"/>
                      </a:cubicBezTo>
                      <a:close/>
                      <a:moveTo>
                        <a:pt x="15791" y="4518"/>
                      </a:moveTo>
                      <a:cubicBezTo>
                        <a:pt x="17538" y="4518"/>
                        <a:pt x="18791" y="4998"/>
                        <a:pt x="19332" y="5882"/>
                      </a:cubicBezTo>
                      <a:cubicBezTo>
                        <a:pt x="19959" y="6907"/>
                        <a:pt x="19540" y="8380"/>
                        <a:pt x="18468" y="9914"/>
                      </a:cubicBezTo>
                      <a:cubicBezTo>
                        <a:pt x="17787" y="9159"/>
                        <a:pt x="16951" y="8410"/>
                        <a:pt x="16007" y="7702"/>
                      </a:cubicBezTo>
                      <a:cubicBezTo>
                        <a:pt x="15826" y="6556"/>
                        <a:pt x="15554" y="5511"/>
                        <a:pt x="15193" y="4565"/>
                      </a:cubicBezTo>
                      <a:cubicBezTo>
                        <a:pt x="15389" y="4554"/>
                        <a:pt x="15602" y="4518"/>
                        <a:pt x="15791" y="4518"/>
                      </a:cubicBezTo>
                      <a:close/>
                      <a:moveTo>
                        <a:pt x="4903" y="4533"/>
                      </a:moveTo>
                      <a:cubicBezTo>
                        <a:pt x="5095" y="4533"/>
                        <a:pt x="5302" y="4538"/>
                        <a:pt x="5501" y="4549"/>
                      </a:cubicBezTo>
                      <a:cubicBezTo>
                        <a:pt x="5130" y="5520"/>
                        <a:pt x="4852" y="6633"/>
                        <a:pt x="4670" y="7812"/>
                      </a:cubicBezTo>
                      <a:cubicBezTo>
                        <a:pt x="3730" y="8526"/>
                        <a:pt x="2966" y="9248"/>
                        <a:pt x="2293" y="10008"/>
                      </a:cubicBezTo>
                      <a:cubicBezTo>
                        <a:pt x="1175" y="8445"/>
                        <a:pt x="708" y="6940"/>
                        <a:pt x="1346" y="5898"/>
                      </a:cubicBezTo>
                      <a:cubicBezTo>
                        <a:pt x="1887" y="5014"/>
                        <a:pt x="3156" y="4533"/>
                        <a:pt x="4903" y="4533"/>
                      </a:cubicBezTo>
                      <a:close/>
                      <a:moveTo>
                        <a:pt x="14062" y="4659"/>
                      </a:moveTo>
                      <a:cubicBezTo>
                        <a:pt x="14333" y="5325"/>
                        <a:pt x="14582" y="6051"/>
                        <a:pt x="14761" y="6839"/>
                      </a:cubicBezTo>
                      <a:cubicBezTo>
                        <a:pt x="14294" y="6539"/>
                        <a:pt x="13808" y="6239"/>
                        <a:pt x="13298" y="5961"/>
                      </a:cubicBezTo>
                      <a:cubicBezTo>
                        <a:pt x="12768" y="5672"/>
                        <a:pt x="12225" y="5480"/>
                        <a:pt x="11685" y="5239"/>
                      </a:cubicBezTo>
                      <a:cubicBezTo>
                        <a:pt x="12500" y="4985"/>
                        <a:pt x="13298" y="4775"/>
                        <a:pt x="14062" y="4659"/>
                      </a:cubicBezTo>
                      <a:close/>
                      <a:moveTo>
                        <a:pt x="6599" y="4675"/>
                      </a:moveTo>
                      <a:cubicBezTo>
                        <a:pt x="7326" y="4784"/>
                        <a:pt x="8103" y="5021"/>
                        <a:pt x="8876" y="5255"/>
                      </a:cubicBezTo>
                      <a:cubicBezTo>
                        <a:pt x="8379" y="5481"/>
                        <a:pt x="7868" y="5695"/>
                        <a:pt x="7380" y="5961"/>
                      </a:cubicBezTo>
                      <a:cubicBezTo>
                        <a:pt x="6837" y="6256"/>
                        <a:pt x="6443" y="6613"/>
                        <a:pt x="5950" y="6933"/>
                      </a:cubicBezTo>
                      <a:cubicBezTo>
                        <a:pt x="6128" y="6137"/>
                        <a:pt x="6326" y="5348"/>
                        <a:pt x="6599" y="4675"/>
                      </a:cubicBezTo>
                      <a:close/>
                      <a:moveTo>
                        <a:pt x="10405" y="5788"/>
                      </a:moveTo>
                      <a:cubicBezTo>
                        <a:pt x="11196" y="6102"/>
                        <a:pt x="11987" y="6415"/>
                        <a:pt x="12766" y="6839"/>
                      </a:cubicBezTo>
                      <a:cubicBezTo>
                        <a:pt x="13571" y="7278"/>
                        <a:pt x="14317" y="7751"/>
                        <a:pt x="15010" y="8251"/>
                      </a:cubicBezTo>
                      <a:cubicBezTo>
                        <a:pt x="15123" y="9067"/>
                        <a:pt x="15193" y="9915"/>
                        <a:pt x="15193" y="10792"/>
                      </a:cubicBezTo>
                      <a:cubicBezTo>
                        <a:pt x="15193" y="11657"/>
                        <a:pt x="15070" y="12466"/>
                        <a:pt x="14960" y="13271"/>
                      </a:cubicBezTo>
                      <a:cubicBezTo>
                        <a:pt x="14260" y="13779"/>
                        <a:pt x="13583" y="14300"/>
                        <a:pt x="12766" y="14745"/>
                      </a:cubicBezTo>
                      <a:cubicBezTo>
                        <a:pt x="11937" y="15197"/>
                        <a:pt x="11096" y="15469"/>
                        <a:pt x="10256" y="15796"/>
                      </a:cubicBezTo>
                      <a:cubicBezTo>
                        <a:pt x="9475" y="15485"/>
                        <a:pt x="8681" y="15180"/>
                        <a:pt x="7912" y="14761"/>
                      </a:cubicBezTo>
                      <a:cubicBezTo>
                        <a:pt x="7107" y="14323"/>
                        <a:pt x="6360" y="13849"/>
                        <a:pt x="5668" y="13349"/>
                      </a:cubicBezTo>
                      <a:cubicBezTo>
                        <a:pt x="5554" y="12533"/>
                        <a:pt x="5501" y="11669"/>
                        <a:pt x="5501" y="10792"/>
                      </a:cubicBezTo>
                      <a:cubicBezTo>
                        <a:pt x="5501" y="9918"/>
                        <a:pt x="5605" y="9111"/>
                        <a:pt x="5718" y="8298"/>
                      </a:cubicBezTo>
                      <a:cubicBezTo>
                        <a:pt x="6420" y="7788"/>
                        <a:pt x="7092" y="7270"/>
                        <a:pt x="7912" y="6824"/>
                      </a:cubicBezTo>
                      <a:cubicBezTo>
                        <a:pt x="8731" y="6377"/>
                        <a:pt x="9574" y="6113"/>
                        <a:pt x="10405" y="5788"/>
                      </a:cubicBezTo>
                      <a:close/>
                      <a:moveTo>
                        <a:pt x="10339" y="7984"/>
                      </a:moveTo>
                      <a:cubicBezTo>
                        <a:pt x="8690" y="7984"/>
                        <a:pt x="7363" y="9237"/>
                        <a:pt x="7363" y="10792"/>
                      </a:cubicBezTo>
                      <a:cubicBezTo>
                        <a:pt x="7363" y="12348"/>
                        <a:pt x="8690" y="13616"/>
                        <a:pt x="10339" y="13616"/>
                      </a:cubicBezTo>
                      <a:cubicBezTo>
                        <a:pt x="11987" y="13616"/>
                        <a:pt x="13331" y="12348"/>
                        <a:pt x="13331" y="10792"/>
                      </a:cubicBezTo>
                      <a:cubicBezTo>
                        <a:pt x="13331" y="9237"/>
                        <a:pt x="11987" y="7984"/>
                        <a:pt x="10339" y="7984"/>
                      </a:cubicBezTo>
                      <a:close/>
                      <a:moveTo>
                        <a:pt x="4571" y="9098"/>
                      </a:moveTo>
                      <a:cubicBezTo>
                        <a:pt x="4522" y="9664"/>
                        <a:pt x="4438" y="10197"/>
                        <a:pt x="4438" y="10792"/>
                      </a:cubicBezTo>
                      <a:cubicBezTo>
                        <a:pt x="4438" y="11349"/>
                        <a:pt x="4462" y="11892"/>
                        <a:pt x="4504" y="12424"/>
                      </a:cubicBezTo>
                      <a:cubicBezTo>
                        <a:pt x="3891" y="11902"/>
                        <a:pt x="3374" y="11375"/>
                        <a:pt x="2908" y="10839"/>
                      </a:cubicBezTo>
                      <a:cubicBezTo>
                        <a:pt x="3403" y="10260"/>
                        <a:pt x="3903" y="9661"/>
                        <a:pt x="4571" y="9098"/>
                      </a:cubicBezTo>
                      <a:close/>
                      <a:moveTo>
                        <a:pt x="16190" y="9176"/>
                      </a:moveTo>
                      <a:cubicBezTo>
                        <a:pt x="16796" y="9693"/>
                        <a:pt x="17307" y="10215"/>
                        <a:pt x="17769" y="10745"/>
                      </a:cubicBezTo>
                      <a:cubicBezTo>
                        <a:pt x="17273" y="11325"/>
                        <a:pt x="16776" y="11907"/>
                        <a:pt x="16107" y="12471"/>
                      </a:cubicBezTo>
                      <a:cubicBezTo>
                        <a:pt x="16155" y="11912"/>
                        <a:pt x="16257" y="11379"/>
                        <a:pt x="16257" y="10792"/>
                      </a:cubicBezTo>
                      <a:cubicBezTo>
                        <a:pt x="16257" y="10236"/>
                        <a:pt x="16233" y="9708"/>
                        <a:pt x="16190" y="9176"/>
                      </a:cubicBezTo>
                      <a:close/>
                      <a:moveTo>
                        <a:pt x="18384" y="11576"/>
                      </a:moveTo>
                      <a:cubicBezTo>
                        <a:pt x="19512" y="13146"/>
                        <a:pt x="19972" y="14656"/>
                        <a:pt x="19332" y="15702"/>
                      </a:cubicBezTo>
                      <a:cubicBezTo>
                        <a:pt x="18791" y="16586"/>
                        <a:pt x="17537" y="17067"/>
                        <a:pt x="15791" y="17067"/>
                      </a:cubicBezTo>
                      <a:cubicBezTo>
                        <a:pt x="15599" y="17067"/>
                        <a:pt x="15392" y="17047"/>
                        <a:pt x="15193" y="17035"/>
                      </a:cubicBezTo>
                      <a:cubicBezTo>
                        <a:pt x="15564" y="16065"/>
                        <a:pt x="15826" y="14967"/>
                        <a:pt x="16007" y="13788"/>
                      </a:cubicBezTo>
                      <a:cubicBezTo>
                        <a:pt x="16951" y="13073"/>
                        <a:pt x="17710" y="12337"/>
                        <a:pt x="18384" y="11576"/>
                      </a:cubicBezTo>
                      <a:close/>
                      <a:moveTo>
                        <a:pt x="2210" y="11655"/>
                      </a:moveTo>
                      <a:cubicBezTo>
                        <a:pt x="2896" y="12420"/>
                        <a:pt x="3714" y="13165"/>
                        <a:pt x="4670" y="13882"/>
                      </a:cubicBezTo>
                      <a:cubicBezTo>
                        <a:pt x="4849" y="15014"/>
                        <a:pt x="5113" y="16067"/>
                        <a:pt x="5468" y="17004"/>
                      </a:cubicBezTo>
                      <a:cubicBezTo>
                        <a:pt x="5283" y="17014"/>
                        <a:pt x="5081" y="17051"/>
                        <a:pt x="4903" y="17051"/>
                      </a:cubicBezTo>
                      <a:cubicBezTo>
                        <a:pt x="3156" y="17051"/>
                        <a:pt x="1887" y="16571"/>
                        <a:pt x="1346" y="15686"/>
                      </a:cubicBezTo>
                      <a:cubicBezTo>
                        <a:pt x="717" y="14659"/>
                        <a:pt x="1131" y="13193"/>
                        <a:pt x="2210" y="11655"/>
                      </a:cubicBezTo>
                      <a:close/>
                      <a:moveTo>
                        <a:pt x="14744" y="14651"/>
                      </a:moveTo>
                      <a:cubicBezTo>
                        <a:pt x="14565" y="15455"/>
                        <a:pt x="14370" y="16247"/>
                        <a:pt x="14096" y="16925"/>
                      </a:cubicBezTo>
                      <a:cubicBezTo>
                        <a:pt x="13364" y="16816"/>
                        <a:pt x="12580" y="16581"/>
                        <a:pt x="11802" y="16345"/>
                      </a:cubicBezTo>
                      <a:cubicBezTo>
                        <a:pt x="12304" y="16117"/>
                        <a:pt x="12804" y="15892"/>
                        <a:pt x="13298" y="15624"/>
                      </a:cubicBezTo>
                      <a:cubicBezTo>
                        <a:pt x="13843" y="15326"/>
                        <a:pt x="14249" y="14973"/>
                        <a:pt x="14744" y="14651"/>
                      </a:cubicBezTo>
                      <a:close/>
                      <a:moveTo>
                        <a:pt x="5934" y="14761"/>
                      </a:moveTo>
                      <a:cubicBezTo>
                        <a:pt x="6400" y="15061"/>
                        <a:pt x="6869" y="15346"/>
                        <a:pt x="7380" y="15624"/>
                      </a:cubicBezTo>
                      <a:cubicBezTo>
                        <a:pt x="7902" y="15908"/>
                        <a:pt x="8444" y="16107"/>
                        <a:pt x="8976" y="16345"/>
                      </a:cubicBezTo>
                      <a:cubicBezTo>
                        <a:pt x="8160" y="16598"/>
                        <a:pt x="7364" y="16795"/>
                        <a:pt x="6599" y="16910"/>
                      </a:cubicBezTo>
                      <a:cubicBezTo>
                        <a:pt x="6331" y="16249"/>
                        <a:pt x="6110" y="15542"/>
                        <a:pt x="5934" y="14761"/>
                      </a:cubicBezTo>
                      <a:close/>
                      <a:moveTo>
                        <a:pt x="10322" y="16941"/>
                      </a:moveTo>
                      <a:cubicBezTo>
                        <a:pt x="11458" y="17362"/>
                        <a:pt x="12573" y="17700"/>
                        <a:pt x="13647" y="17882"/>
                      </a:cubicBezTo>
                      <a:cubicBezTo>
                        <a:pt x="12773" y="19553"/>
                        <a:pt x="11605" y="20596"/>
                        <a:pt x="10339" y="20596"/>
                      </a:cubicBezTo>
                      <a:cubicBezTo>
                        <a:pt x="9084" y="20596"/>
                        <a:pt x="7951" y="19498"/>
                        <a:pt x="7081" y="17851"/>
                      </a:cubicBezTo>
                      <a:cubicBezTo>
                        <a:pt x="8127" y="17671"/>
                        <a:pt x="9217" y="17349"/>
                        <a:pt x="10322" y="1694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70" name="í$ľïďê"/>
                <p:cNvSpPr/>
                <p:nvPr/>
              </p:nvSpPr>
              <p:spPr>
                <a:xfrm>
                  <a:off x="10068420" y="1758574"/>
                  <a:ext cx="351118" cy="2134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4177"/>
                      </a:moveTo>
                      <a:cubicBezTo>
                        <a:pt x="2527" y="15134"/>
                        <a:pt x="4222" y="12910"/>
                        <a:pt x="5702" y="10575"/>
                      </a:cubicBezTo>
                      <a:cubicBezTo>
                        <a:pt x="6408" y="13676"/>
                        <a:pt x="7362" y="16803"/>
                        <a:pt x="9837" y="17741"/>
                      </a:cubicBezTo>
                      <a:cubicBezTo>
                        <a:pt x="12287" y="18668"/>
                        <a:pt x="13976" y="16590"/>
                        <a:pt x="15426" y="14335"/>
                      </a:cubicBezTo>
                      <a:cubicBezTo>
                        <a:pt x="16134" y="17472"/>
                        <a:pt x="17076" y="20652"/>
                        <a:pt x="19580" y="21600"/>
                      </a:cubicBezTo>
                      <a:lnTo>
                        <a:pt x="19844" y="19777"/>
                      </a:lnTo>
                      <a:cubicBezTo>
                        <a:pt x="17724" y="18974"/>
                        <a:pt x="17025" y="16203"/>
                        <a:pt x="16319" y="12948"/>
                      </a:cubicBezTo>
                      <a:cubicBezTo>
                        <a:pt x="17841" y="10489"/>
                        <a:pt x="19206" y="8437"/>
                        <a:pt x="21352" y="9250"/>
                      </a:cubicBezTo>
                      <a:lnTo>
                        <a:pt x="21600" y="7421"/>
                      </a:lnTo>
                      <a:cubicBezTo>
                        <a:pt x="19073" y="6464"/>
                        <a:pt x="17365" y="8691"/>
                        <a:pt x="15886" y="11025"/>
                      </a:cubicBezTo>
                      <a:cubicBezTo>
                        <a:pt x="15180" y="7926"/>
                        <a:pt x="14217" y="4820"/>
                        <a:pt x="11744" y="3883"/>
                      </a:cubicBezTo>
                      <a:cubicBezTo>
                        <a:pt x="9288" y="2954"/>
                        <a:pt x="7622" y="5034"/>
                        <a:pt x="6170" y="7294"/>
                      </a:cubicBezTo>
                      <a:cubicBezTo>
                        <a:pt x="5461" y="4152"/>
                        <a:pt x="4515" y="950"/>
                        <a:pt x="2007" y="0"/>
                      </a:cubicBezTo>
                      <a:cubicBezTo>
                        <a:pt x="2007" y="0"/>
                        <a:pt x="1755" y="1827"/>
                        <a:pt x="1755" y="1827"/>
                      </a:cubicBezTo>
                      <a:cubicBezTo>
                        <a:pt x="3881" y="2632"/>
                        <a:pt x="4569" y="5413"/>
                        <a:pt x="5277" y="8681"/>
                      </a:cubicBezTo>
                      <a:cubicBezTo>
                        <a:pt x="3758" y="11134"/>
                        <a:pt x="2389" y="13165"/>
                        <a:pt x="247" y="12354"/>
                      </a:cubicBezTo>
                      <a:lnTo>
                        <a:pt x="0" y="14177"/>
                      </a:lnTo>
                      <a:close/>
                      <a:moveTo>
                        <a:pt x="608" y="11260"/>
                      </a:moveTo>
                      <a:cubicBezTo>
                        <a:pt x="982" y="11395"/>
                        <a:pt x="1324" y="11420"/>
                        <a:pt x="1648" y="11361"/>
                      </a:cubicBezTo>
                      <a:cubicBezTo>
                        <a:pt x="1648" y="11361"/>
                        <a:pt x="2736" y="3679"/>
                        <a:pt x="2736" y="3679"/>
                      </a:cubicBezTo>
                      <a:cubicBezTo>
                        <a:pt x="2461" y="3396"/>
                        <a:pt x="2144" y="3178"/>
                        <a:pt x="1771" y="3033"/>
                      </a:cubicBezTo>
                      <a:lnTo>
                        <a:pt x="608" y="11260"/>
                      </a:lnTo>
                      <a:close/>
                      <a:moveTo>
                        <a:pt x="2743" y="10793"/>
                      </a:moveTo>
                      <a:cubicBezTo>
                        <a:pt x="3150" y="10493"/>
                        <a:pt x="3533" y="10048"/>
                        <a:pt x="3917" y="9511"/>
                      </a:cubicBezTo>
                      <a:lnTo>
                        <a:pt x="4287" y="6924"/>
                      </a:lnTo>
                      <a:cubicBezTo>
                        <a:pt x="4087" y="6170"/>
                        <a:pt x="3864" y="5496"/>
                        <a:pt x="3579" y="4938"/>
                      </a:cubicBezTo>
                      <a:lnTo>
                        <a:pt x="2743" y="10793"/>
                      </a:lnTo>
                      <a:close/>
                      <a:moveTo>
                        <a:pt x="6595" y="9188"/>
                      </a:moveTo>
                      <a:cubicBezTo>
                        <a:pt x="8063" y="6828"/>
                        <a:pt x="9414" y="4924"/>
                        <a:pt x="11495" y="5712"/>
                      </a:cubicBezTo>
                      <a:cubicBezTo>
                        <a:pt x="13593" y="6506"/>
                        <a:pt x="14292" y="9219"/>
                        <a:pt x="14990" y="12431"/>
                      </a:cubicBezTo>
                      <a:cubicBezTo>
                        <a:pt x="13526" y="14784"/>
                        <a:pt x="12177" y="16704"/>
                        <a:pt x="10101" y="15917"/>
                      </a:cubicBezTo>
                      <a:cubicBezTo>
                        <a:pt x="8003" y="15123"/>
                        <a:pt x="7294" y="12399"/>
                        <a:pt x="6595" y="9188"/>
                      </a:cubicBezTo>
                      <a:close/>
                      <a:moveTo>
                        <a:pt x="7938" y="11422"/>
                      </a:moveTo>
                      <a:cubicBezTo>
                        <a:pt x="8176" y="12303"/>
                        <a:pt x="8447" y="13084"/>
                        <a:pt x="8788" y="13733"/>
                      </a:cubicBezTo>
                      <a:lnTo>
                        <a:pt x="9770" y="6683"/>
                      </a:lnTo>
                      <a:cubicBezTo>
                        <a:pt x="9292" y="7022"/>
                        <a:pt x="8844" y="7536"/>
                        <a:pt x="8395" y="8157"/>
                      </a:cubicBezTo>
                      <a:lnTo>
                        <a:pt x="7938" y="11422"/>
                      </a:lnTo>
                      <a:close/>
                      <a:moveTo>
                        <a:pt x="9753" y="14444"/>
                      </a:moveTo>
                      <a:cubicBezTo>
                        <a:pt x="9947" y="14585"/>
                        <a:pt x="10156" y="14700"/>
                        <a:pt x="10391" y="14785"/>
                      </a:cubicBezTo>
                      <a:cubicBezTo>
                        <a:pt x="10509" y="14829"/>
                        <a:pt x="10624" y="14858"/>
                        <a:pt x="10737" y="14880"/>
                      </a:cubicBezTo>
                      <a:lnTo>
                        <a:pt x="11912" y="6809"/>
                      </a:lnTo>
                      <a:cubicBezTo>
                        <a:pt x="11804" y="6751"/>
                        <a:pt x="11691" y="6700"/>
                        <a:pt x="11572" y="6657"/>
                      </a:cubicBezTo>
                      <a:cubicBezTo>
                        <a:pt x="11338" y="6572"/>
                        <a:pt x="11118" y="6530"/>
                        <a:pt x="10904" y="6522"/>
                      </a:cubicBezTo>
                      <a:lnTo>
                        <a:pt x="9753" y="14444"/>
                      </a:lnTo>
                      <a:close/>
                      <a:moveTo>
                        <a:pt x="11819" y="15088"/>
                      </a:moveTo>
                      <a:cubicBezTo>
                        <a:pt x="12255" y="14876"/>
                        <a:pt x="12659" y="14511"/>
                        <a:pt x="13056" y="14038"/>
                      </a:cubicBezTo>
                      <a:lnTo>
                        <a:pt x="13679" y="9709"/>
                      </a:lnTo>
                      <a:cubicBezTo>
                        <a:pt x="13451" y="9006"/>
                        <a:pt x="13187" y="8394"/>
                        <a:pt x="12852" y="7898"/>
                      </a:cubicBezTo>
                      <a:lnTo>
                        <a:pt x="11819" y="15088"/>
                      </a:lnTo>
                      <a:close/>
                      <a:moveTo>
                        <a:pt x="17315" y="14655"/>
                      </a:moveTo>
                      <a:cubicBezTo>
                        <a:pt x="17522" y="15364"/>
                        <a:pt x="17751" y="15987"/>
                        <a:pt x="18038" y="16501"/>
                      </a:cubicBezTo>
                      <a:lnTo>
                        <a:pt x="18774" y="10835"/>
                      </a:lnTo>
                      <a:cubicBezTo>
                        <a:pt x="18379" y="11153"/>
                        <a:pt x="18008" y="11606"/>
                        <a:pt x="17639" y="12150"/>
                      </a:cubicBezTo>
                      <a:lnTo>
                        <a:pt x="17315" y="14655"/>
                      </a:lnTo>
                      <a:close/>
                      <a:moveTo>
                        <a:pt x="19142" y="17799"/>
                      </a:moveTo>
                      <a:cubicBezTo>
                        <a:pt x="19411" y="18060"/>
                        <a:pt x="19719" y="18258"/>
                        <a:pt x="20080" y="18383"/>
                      </a:cubicBezTo>
                      <a:lnTo>
                        <a:pt x="21155" y="10467"/>
                      </a:lnTo>
                      <a:cubicBezTo>
                        <a:pt x="20792" y="10352"/>
                        <a:pt x="20458" y="10341"/>
                        <a:pt x="20145" y="10409"/>
                      </a:cubicBezTo>
                      <a:cubicBezTo>
                        <a:pt x="20145" y="10409"/>
                        <a:pt x="19142" y="17799"/>
                        <a:pt x="19142" y="17799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71" name="iṩliḋe"/>
                <p:cNvSpPr/>
                <p:nvPr/>
              </p:nvSpPr>
              <p:spPr>
                <a:xfrm>
                  <a:off x="9742461" y="1731389"/>
                  <a:ext cx="190128" cy="1975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67" h="21369" extrusionOk="0">
                      <a:moveTo>
                        <a:pt x="9892" y="341"/>
                      </a:moveTo>
                      <a:cubicBezTo>
                        <a:pt x="10333" y="-98"/>
                        <a:pt x="11063" y="-117"/>
                        <a:pt x="11519" y="307"/>
                      </a:cubicBezTo>
                      <a:lnTo>
                        <a:pt x="21020" y="9136"/>
                      </a:lnTo>
                      <a:cubicBezTo>
                        <a:pt x="21476" y="9561"/>
                        <a:pt x="21482" y="10263"/>
                        <a:pt x="21042" y="10702"/>
                      </a:cubicBezTo>
                      <a:lnTo>
                        <a:pt x="10676" y="21032"/>
                      </a:lnTo>
                      <a:cubicBezTo>
                        <a:pt x="10236" y="21471"/>
                        <a:pt x="9512" y="21483"/>
                        <a:pt x="9056" y="21059"/>
                      </a:cubicBezTo>
                      <a:lnTo>
                        <a:pt x="6577" y="18755"/>
                      </a:lnTo>
                      <a:lnTo>
                        <a:pt x="9366" y="15976"/>
                      </a:lnTo>
                      <a:cubicBezTo>
                        <a:pt x="9806" y="15537"/>
                        <a:pt x="9793" y="14841"/>
                        <a:pt x="9337" y="14417"/>
                      </a:cubicBezTo>
                      <a:lnTo>
                        <a:pt x="7682" y="12879"/>
                      </a:lnTo>
                      <a:cubicBezTo>
                        <a:pt x="7226" y="12455"/>
                        <a:pt x="6503" y="12467"/>
                        <a:pt x="6062" y="12906"/>
                      </a:cubicBezTo>
                      <a:lnTo>
                        <a:pt x="3274" y="15685"/>
                      </a:lnTo>
                      <a:lnTo>
                        <a:pt x="1210" y="13767"/>
                      </a:lnTo>
                      <a:cubicBezTo>
                        <a:pt x="754" y="13343"/>
                        <a:pt x="734" y="12641"/>
                        <a:pt x="1175" y="12202"/>
                      </a:cubicBezTo>
                      <a:lnTo>
                        <a:pt x="351" y="11436"/>
                      </a:lnTo>
                      <a:cubicBezTo>
                        <a:pt x="-105" y="11012"/>
                        <a:pt x="-118" y="10316"/>
                        <a:pt x="322" y="9877"/>
                      </a:cubicBezTo>
                      <a:lnTo>
                        <a:pt x="9892" y="341"/>
                      </a:lnTo>
                      <a:close/>
                      <a:moveTo>
                        <a:pt x="10322" y="1500"/>
                      </a:moveTo>
                      <a:lnTo>
                        <a:pt x="1949" y="9844"/>
                      </a:lnTo>
                      <a:cubicBezTo>
                        <a:pt x="1949" y="9844"/>
                        <a:pt x="1145" y="10641"/>
                        <a:pt x="1971" y="11409"/>
                      </a:cubicBezTo>
                      <a:lnTo>
                        <a:pt x="11146" y="2266"/>
                      </a:lnTo>
                      <a:cubicBezTo>
                        <a:pt x="11366" y="2046"/>
                        <a:pt x="11360" y="1705"/>
                        <a:pt x="11132" y="1492"/>
                      </a:cubicBezTo>
                      <a:cubicBezTo>
                        <a:pt x="10904" y="1281"/>
                        <a:pt x="10542" y="1280"/>
                        <a:pt x="10322" y="1500"/>
                      </a:cubicBezTo>
                      <a:close/>
                      <a:moveTo>
                        <a:pt x="6083" y="13685"/>
                      </a:moveTo>
                      <a:cubicBezTo>
                        <a:pt x="6523" y="13247"/>
                        <a:pt x="7247" y="13234"/>
                        <a:pt x="7703" y="13658"/>
                      </a:cubicBezTo>
                      <a:lnTo>
                        <a:pt x="8527" y="14424"/>
                      </a:lnTo>
                      <a:cubicBezTo>
                        <a:pt x="8983" y="14848"/>
                        <a:pt x="8996" y="15544"/>
                        <a:pt x="8555" y="15983"/>
                      </a:cubicBezTo>
                      <a:lnTo>
                        <a:pt x="6161" y="18369"/>
                      </a:lnTo>
                      <a:cubicBezTo>
                        <a:pt x="5721" y="18808"/>
                        <a:pt x="4991" y="18826"/>
                        <a:pt x="4535" y="18403"/>
                      </a:cubicBezTo>
                      <a:lnTo>
                        <a:pt x="3711" y="17637"/>
                      </a:lnTo>
                      <a:cubicBezTo>
                        <a:pt x="3254" y="17213"/>
                        <a:pt x="3249" y="16510"/>
                        <a:pt x="3689" y="16071"/>
                      </a:cubicBezTo>
                      <a:lnTo>
                        <a:pt x="6083" y="13685"/>
                      </a:lnTo>
                      <a:close/>
                      <a:moveTo>
                        <a:pt x="6506" y="14851"/>
                      </a:moveTo>
                      <a:cubicBezTo>
                        <a:pt x="6286" y="15071"/>
                        <a:pt x="6285" y="15419"/>
                        <a:pt x="6514" y="15631"/>
                      </a:cubicBezTo>
                      <a:cubicBezTo>
                        <a:pt x="6742" y="15843"/>
                        <a:pt x="7110" y="15837"/>
                        <a:pt x="7330" y="15617"/>
                      </a:cubicBezTo>
                      <a:cubicBezTo>
                        <a:pt x="7550" y="15398"/>
                        <a:pt x="7544" y="15043"/>
                        <a:pt x="7316" y="14831"/>
                      </a:cubicBezTo>
                      <a:cubicBezTo>
                        <a:pt x="7088" y="14619"/>
                        <a:pt x="6726" y="14632"/>
                        <a:pt x="6506" y="1485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72" name="îsľíḓè"/>
                <p:cNvSpPr/>
                <p:nvPr/>
              </p:nvSpPr>
              <p:spPr>
                <a:xfrm>
                  <a:off x="9126814" y="1769728"/>
                  <a:ext cx="444306" cy="2923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40" h="21208" extrusionOk="0">
                      <a:moveTo>
                        <a:pt x="3532" y="6467"/>
                      </a:moveTo>
                      <a:lnTo>
                        <a:pt x="5654" y="19318"/>
                      </a:lnTo>
                      <a:lnTo>
                        <a:pt x="17808" y="14741"/>
                      </a:lnTo>
                      <a:lnTo>
                        <a:pt x="15687" y="1890"/>
                      </a:lnTo>
                      <a:cubicBezTo>
                        <a:pt x="15687" y="1890"/>
                        <a:pt x="3532" y="6467"/>
                        <a:pt x="3532" y="6467"/>
                      </a:cubicBezTo>
                      <a:close/>
                      <a:moveTo>
                        <a:pt x="2391" y="11284"/>
                      </a:moveTo>
                      <a:lnTo>
                        <a:pt x="3148" y="15874"/>
                      </a:lnTo>
                      <a:cubicBezTo>
                        <a:pt x="3190" y="16128"/>
                        <a:pt x="3360" y="16282"/>
                        <a:pt x="3528" y="16218"/>
                      </a:cubicBezTo>
                      <a:cubicBezTo>
                        <a:pt x="3696" y="16155"/>
                        <a:pt x="3798" y="15899"/>
                        <a:pt x="3756" y="15645"/>
                      </a:cubicBezTo>
                      <a:lnTo>
                        <a:pt x="2999" y="11056"/>
                      </a:lnTo>
                      <a:cubicBezTo>
                        <a:pt x="2957" y="10802"/>
                        <a:pt x="2787" y="10648"/>
                        <a:pt x="2619" y="10711"/>
                      </a:cubicBezTo>
                      <a:cubicBezTo>
                        <a:pt x="2451" y="10774"/>
                        <a:pt x="2349" y="11031"/>
                        <a:pt x="2391" y="11284"/>
                      </a:cubicBezTo>
                      <a:close/>
                      <a:moveTo>
                        <a:pt x="19102" y="6941"/>
                      </a:moveTo>
                      <a:cubicBezTo>
                        <a:pt x="18977" y="6181"/>
                        <a:pt x="18467" y="5718"/>
                        <a:pt x="17963" y="5908"/>
                      </a:cubicBezTo>
                      <a:cubicBezTo>
                        <a:pt x="17460" y="6097"/>
                        <a:pt x="17154" y="6868"/>
                        <a:pt x="17279" y="7628"/>
                      </a:cubicBezTo>
                      <a:cubicBezTo>
                        <a:pt x="17405" y="8388"/>
                        <a:pt x="17914" y="8851"/>
                        <a:pt x="18418" y="8661"/>
                      </a:cubicBezTo>
                      <a:cubicBezTo>
                        <a:pt x="18922" y="8472"/>
                        <a:pt x="19228" y="7701"/>
                        <a:pt x="19102" y="6941"/>
                      </a:cubicBezTo>
                      <a:close/>
                      <a:moveTo>
                        <a:pt x="19484" y="1435"/>
                      </a:moveTo>
                      <a:lnTo>
                        <a:pt x="21303" y="12450"/>
                      </a:lnTo>
                      <a:cubicBezTo>
                        <a:pt x="21470" y="13464"/>
                        <a:pt x="21062" y="14490"/>
                        <a:pt x="20390" y="14743"/>
                      </a:cubicBezTo>
                      <a:lnTo>
                        <a:pt x="3374" y="21151"/>
                      </a:lnTo>
                      <a:cubicBezTo>
                        <a:pt x="2703" y="21404"/>
                        <a:pt x="2023" y="20787"/>
                        <a:pt x="1856" y="19773"/>
                      </a:cubicBezTo>
                      <a:lnTo>
                        <a:pt x="37" y="8758"/>
                      </a:lnTo>
                      <a:cubicBezTo>
                        <a:pt x="-130" y="7745"/>
                        <a:pt x="279" y="6718"/>
                        <a:pt x="950" y="6465"/>
                      </a:cubicBezTo>
                      <a:lnTo>
                        <a:pt x="17966" y="57"/>
                      </a:lnTo>
                      <a:cubicBezTo>
                        <a:pt x="18637" y="-196"/>
                        <a:pt x="19317" y="421"/>
                        <a:pt x="19484" y="143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0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73" name="iŝ1îdè"/>
                <p:cNvSpPr/>
                <p:nvPr/>
              </p:nvSpPr>
              <p:spPr>
                <a:xfrm>
                  <a:off x="9464357" y="2860154"/>
                  <a:ext cx="580038" cy="3107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86" extrusionOk="0">
                      <a:moveTo>
                        <a:pt x="16536" y="15317"/>
                      </a:moveTo>
                      <a:lnTo>
                        <a:pt x="16511" y="12603"/>
                      </a:lnTo>
                      <a:lnTo>
                        <a:pt x="16510" y="12603"/>
                      </a:lnTo>
                      <a:cubicBezTo>
                        <a:pt x="16510" y="12601"/>
                        <a:pt x="16511" y="12598"/>
                        <a:pt x="16511" y="12596"/>
                      </a:cubicBezTo>
                      <a:cubicBezTo>
                        <a:pt x="16497" y="11097"/>
                        <a:pt x="13851" y="9967"/>
                        <a:pt x="10600" y="10073"/>
                      </a:cubicBezTo>
                      <a:cubicBezTo>
                        <a:pt x="7350" y="10179"/>
                        <a:pt x="4727" y="11481"/>
                        <a:pt x="4741" y="12979"/>
                      </a:cubicBezTo>
                      <a:cubicBezTo>
                        <a:pt x="4741" y="12982"/>
                        <a:pt x="4741" y="12984"/>
                        <a:pt x="4741" y="12986"/>
                      </a:cubicBezTo>
                      <a:lnTo>
                        <a:pt x="4741" y="12986"/>
                      </a:lnTo>
                      <a:lnTo>
                        <a:pt x="4744" y="13374"/>
                      </a:lnTo>
                      <a:lnTo>
                        <a:pt x="0" y="9650"/>
                      </a:lnTo>
                      <a:lnTo>
                        <a:pt x="10506" y="0"/>
                      </a:lnTo>
                      <a:lnTo>
                        <a:pt x="21600" y="11274"/>
                      </a:lnTo>
                      <a:cubicBezTo>
                        <a:pt x="21600" y="11274"/>
                        <a:pt x="16536" y="15317"/>
                        <a:pt x="16536" y="15317"/>
                      </a:cubicBezTo>
                      <a:close/>
                      <a:moveTo>
                        <a:pt x="3433" y="20010"/>
                      </a:moveTo>
                      <a:cubicBezTo>
                        <a:pt x="3441" y="20866"/>
                        <a:pt x="3096" y="21572"/>
                        <a:pt x="2663" y="21586"/>
                      </a:cubicBezTo>
                      <a:cubicBezTo>
                        <a:pt x="2229" y="21600"/>
                        <a:pt x="1871" y="20917"/>
                        <a:pt x="1863" y="20061"/>
                      </a:cubicBezTo>
                      <a:cubicBezTo>
                        <a:pt x="1858" y="19488"/>
                        <a:pt x="2012" y="18988"/>
                        <a:pt x="2243" y="18712"/>
                      </a:cubicBezTo>
                      <a:lnTo>
                        <a:pt x="2180" y="11901"/>
                      </a:lnTo>
                      <a:lnTo>
                        <a:pt x="2970" y="12521"/>
                      </a:lnTo>
                      <a:lnTo>
                        <a:pt x="3028" y="18686"/>
                      </a:lnTo>
                      <a:cubicBezTo>
                        <a:pt x="3264" y="18947"/>
                        <a:pt x="3427" y="19437"/>
                        <a:pt x="3433" y="20010"/>
                      </a:cubicBezTo>
                      <a:close/>
                      <a:moveTo>
                        <a:pt x="15799" y="20383"/>
                      </a:moveTo>
                      <a:lnTo>
                        <a:pt x="15729" y="12978"/>
                      </a:lnTo>
                      <a:cubicBezTo>
                        <a:pt x="15274" y="12403"/>
                        <a:pt x="13503" y="11530"/>
                        <a:pt x="10615" y="11624"/>
                      </a:cubicBezTo>
                      <a:cubicBezTo>
                        <a:pt x="7726" y="11718"/>
                        <a:pt x="5972" y="12706"/>
                        <a:pt x="5529" y="13310"/>
                      </a:cubicBezTo>
                      <a:lnTo>
                        <a:pt x="5598" y="20715"/>
                      </a:lnTo>
                      <a:cubicBezTo>
                        <a:pt x="5598" y="20715"/>
                        <a:pt x="15799" y="20383"/>
                        <a:pt x="15799" y="20383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0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74" name="iŝlíḓè"/>
                <p:cNvSpPr/>
                <p:nvPr/>
              </p:nvSpPr>
              <p:spPr>
                <a:xfrm>
                  <a:off x="8169051" y="3630883"/>
                  <a:ext cx="451317" cy="2125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754" y="0"/>
                      </a:moveTo>
                      <a:lnTo>
                        <a:pt x="19029" y="1406"/>
                      </a:lnTo>
                      <a:cubicBezTo>
                        <a:pt x="19054" y="1548"/>
                        <a:pt x="19310" y="2958"/>
                        <a:pt x="19310" y="2958"/>
                      </a:cubicBezTo>
                      <a:lnTo>
                        <a:pt x="19147" y="3091"/>
                      </a:lnTo>
                      <a:lnTo>
                        <a:pt x="18865" y="1540"/>
                      </a:lnTo>
                      <a:lnTo>
                        <a:pt x="18111" y="2155"/>
                      </a:lnTo>
                      <a:cubicBezTo>
                        <a:pt x="18136" y="2291"/>
                        <a:pt x="18318" y="3295"/>
                        <a:pt x="18318" y="3295"/>
                      </a:cubicBezTo>
                      <a:lnTo>
                        <a:pt x="18155" y="3428"/>
                      </a:lnTo>
                      <a:lnTo>
                        <a:pt x="17947" y="2288"/>
                      </a:lnTo>
                      <a:lnTo>
                        <a:pt x="17193" y="2903"/>
                      </a:lnTo>
                      <a:cubicBezTo>
                        <a:pt x="17219" y="3044"/>
                        <a:pt x="17474" y="4455"/>
                        <a:pt x="17474" y="4455"/>
                      </a:cubicBezTo>
                      <a:lnTo>
                        <a:pt x="17311" y="4587"/>
                      </a:lnTo>
                      <a:lnTo>
                        <a:pt x="17030" y="3036"/>
                      </a:lnTo>
                      <a:lnTo>
                        <a:pt x="16275" y="3652"/>
                      </a:lnTo>
                      <a:cubicBezTo>
                        <a:pt x="16299" y="3788"/>
                        <a:pt x="16482" y="4792"/>
                        <a:pt x="16482" y="4792"/>
                      </a:cubicBezTo>
                      <a:lnTo>
                        <a:pt x="16318" y="4925"/>
                      </a:lnTo>
                      <a:lnTo>
                        <a:pt x="16111" y="3785"/>
                      </a:lnTo>
                      <a:lnTo>
                        <a:pt x="15357" y="4400"/>
                      </a:lnTo>
                      <a:cubicBezTo>
                        <a:pt x="15383" y="4541"/>
                        <a:pt x="15639" y="5951"/>
                        <a:pt x="15639" y="5951"/>
                      </a:cubicBezTo>
                      <a:lnTo>
                        <a:pt x="15475" y="6085"/>
                      </a:lnTo>
                      <a:lnTo>
                        <a:pt x="15193" y="4533"/>
                      </a:lnTo>
                      <a:lnTo>
                        <a:pt x="14439" y="5148"/>
                      </a:lnTo>
                      <a:cubicBezTo>
                        <a:pt x="14464" y="5284"/>
                        <a:pt x="14647" y="6288"/>
                        <a:pt x="14647" y="6288"/>
                      </a:cubicBezTo>
                      <a:lnTo>
                        <a:pt x="14483" y="6421"/>
                      </a:lnTo>
                      <a:lnTo>
                        <a:pt x="14275" y="5281"/>
                      </a:lnTo>
                      <a:lnTo>
                        <a:pt x="13522" y="5896"/>
                      </a:lnTo>
                      <a:cubicBezTo>
                        <a:pt x="13547" y="6037"/>
                        <a:pt x="13802" y="7448"/>
                        <a:pt x="13802" y="7448"/>
                      </a:cubicBezTo>
                      <a:lnTo>
                        <a:pt x="13638" y="7582"/>
                      </a:lnTo>
                      <a:lnTo>
                        <a:pt x="13358" y="6029"/>
                      </a:lnTo>
                      <a:lnTo>
                        <a:pt x="12603" y="6645"/>
                      </a:lnTo>
                      <a:cubicBezTo>
                        <a:pt x="12628" y="6781"/>
                        <a:pt x="12810" y="7785"/>
                        <a:pt x="12810" y="7785"/>
                      </a:cubicBezTo>
                      <a:lnTo>
                        <a:pt x="12646" y="7919"/>
                      </a:lnTo>
                      <a:lnTo>
                        <a:pt x="12439" y="6778"/>
                      </a:lnTo>
                      <a:lnTo>
                        <a:pt x="11685" y="7393"/>
                      </a:lnTo>
                      <a:cubicBezTo>
                        <a:pt x="11711" y="7534"/>
                        <a:pt x="11967" y="8944"/>
                        <a:pt x="11967" y="8944"/>
                      </a:cubicBezTo>
                      <a:lnTo>
                        <a:pt x="11803" y="9078"/>
                      </a:lnTo>
                      <a:lnTo>
                        <a:pt x="11521" y="7527"/>
                      </a:lnTo>
                      <a:lnTo>
                        <a:pt x="10768" y="8141"/>
                      </a:lnTo>
                      <a:cubicBezTo>
                        <a:pt x="10792" y="8277"/>
                        <a:pt x="10974" y="9282"/>
                        <a:pt x="10974" y="9282"/>
                      </a:cubicBezTo>
                      <a:lnTo>
                        <a:pt x="10811" y="9415"/>
                      </a:lnTo>
                      <a:lnTo>
                        <a:pt x="10604" y="8275"/>
                      </a:lnTo>
                      <a:lnTo>
                        <a:pt x="9849" y="8890"/>
                      </a:lnTo>
                      <a:cubicBezTo>
                        <a:pt x="9874" y="9031"/>
                        <a:pt x="10131" y="10441"/>
                        <a:pt x="10131" y="10441"/>
                      </a:cubicBezTo>
                      <a:lnTo>
                        <a:pt x="9967" y="10575"/>
                      </a:lnTo>
                      <a:lnTo>
                        <a:pt x="9686" y="9023"/>
                      </a:lnTo>
                      <a:lnTo>
                        <a:pt x="8931" y="9638"/>
                      </a:lnTo>
                      <a:cubicBezTo>
                        <a:pt x="8956" y="9774"/>
                        <a:pt x="9139" y="10778"/>
                        <a:pt x="9139" y="10778"/>
                      </a:cubicBezTo>
                      <a:lnTo>
                        <a:pt x="8975" y="10912"/>
                      </a:lnTo>
                      <a:lnTo>
                        <a:pt x="8767" y="9772"/>
                      </a:lnTo>
                      <a:lnTo>
                        <a:pt x="8014" y="10386"/>
                      </a:lnTo>
                      <a:cubicBezTo>
                        <a:pt x="8039" y="10527"/>
                        <a:pt x="8295" y="11937"/>
                        <a:pt x="8295" y="11937"/>
                      </a:cubicBezTo>
                      <a:lnTo>
                        <a:pt x="8131" y="12071"/>
                      </a:lnTo>
                      <a:lnTo>
                        <a:pt x="7850" y="10520"/>
                      </a:lnTo>
                      <a:lnTo>
                        <a:pt x="7095" y="11135"/>
                      </a:lnTo>
                      <a:cubicBezTo>
                        <a:pt x="7120" y="11271"/>
                        <a:pt x="7302" y="12275"/>
                        <a:pt x="7302" y="12275"/>
                      </a:cubicBezTo>
                      <a:lnTo>
                        <a:pt x="7138" y="12409"/>
                      </a:lnTo>
                      <a:lnTo>
                        <a:pt x="6932" y="11268"/>
                      </a:lnTo>
                      <a:lnTo>
                        <a:pt x="6177" y="11883"/>
                      </a:lnTo>
                      <a:cubicBezTo>
                        <a:pt x="6203" y="12024"/>
                        <a:pt x="6459" y="13435"/>
                        <a:pt x="6459" y="13435"/>
                      </a:cubicBezTo>
                      <a:lnTo>
                        <a:pt x="6295" y="13568"/>
                      </a:lnTo>
                      <a:lnTo>
                        <a:pt x="6013" y="12017"/>
                      </a:lnTo>
                      <a:lnTo>
                        <a:pt x="5260" y="12631"/>
                      </a:lnTo>
                      <a:cubicBezTo>
                        <a:pt x="5284" y="12768"/>
                        <a:pt x="5467" y="13771"/>
                        <a:pt x="5467" y="13771"/>
                      </a:cubicBezTo>
                      <a:lnTo>
                        <a:pt x="5303" y="13905"/>
                      </a:lnTo>
                      <a:lnTo>
                        <a:pt x="5096" y="12765"/>
                      </a:lnTo>
                      <a:lnTo>
                        <a:pt x="4342" y="13379"/>
                      </a:lnTo>
                      <a:cubicBezTo>
                        <a:pt x="4367" y="13521"/>
                        <a:pt x="4624" y="14931"/>
                        <a:pt x="4624" y="14931"/>
                      </a:cubicBezTo>
                      <a:lnTo>
                        <a:pt x="4460" y="15064"/>
                      </a:lnTo>
                      <a:lnTo>
                        <a:pt x="4178" y="13513"/>
                      </a:lnTo>
                      <a:lnTo>
                        <a:pt x="3423" y="14128"/>
                      </a:lnTo>
                      <a:cubicBezTo>
                        <a:pt x="3448" y="14265"/>
                        <a:pt x="3630" y="15269"/>
                        <a:pt x="3630" y="15269"/>
                      </a:cubicBezTo>
                      <a:lnTo>
                        <a:pt x="3467" y="15402"/>
                      </a:lnTo>
                      <a:lnTo>
                        <a:pt x="3260" y="14261"/>
                      </a:lnTo>
                      <a:lnTo>
                        <a:pt x="2505" y="14876"/>
                      </a:lnTo>
                      <a:cubicBezTo>
                        <a:pt x="2531" y="15018"/>
                        <a:pt x="2787" y="16428"/>
                        <a:pt x="2787" y="16428"/>
                      </a:cubicBezTo>
                      <a:lnTo>
                        <a:pt x="2623" y="16561"/>
                      </a:lnTo>
                      <a:lnTo>
                        <a:pt x="2342" y="15010"/>
                      </a:lnTo>
                      <a:lnTo>
                        <a:pt x="1588" y="15625"/>
                      </a:lnTo>
                      <a:cubicBezTo>
                        <a:pt x="1613" y="15761"/>
                        <a:pt x="1795" y="16765"/>
                        <a:pt x="1795" y="16765"/>
                      </a:cubicBezTo>
                      <a:lnTo>
                        <a:pt x="1631" y="16898"/>
                      </a:lnTo>
                      <a:lnTo>
                        <a:pt x="1424" y="15758"/>
                      </a:lnTo>
                      <a:lnTo>
                        <a:pt x="670" y="16373"/>
                      </a:lnTo>
                      <a:cubicBezTo>
                        <a:pt x="696" y="16514"/>
                        <a:pt x="951" y="17925"/>
                        <a:pt x="951" y="17925"/>
                      </a:cubicBezTo>
                      <a:lnTo>
                        <a:pt x="788" y="18057"/>
                      </a:lnTo>
                      <a:lnTo>
                        <a:pt x="506" y="16506"/>
                      </a:lnTo>
                      <a:lnTo>
                        <a:pt x="0" y="16919"/>
                      </a:lnTo>
                      <a:lnTo>
                        <a:pt x="846" y="21600"/>
                      </a:lnTo>
                      <a:lnTo>
                        <a:pt x="21600" y="4681"/>
                      </a:lnTo>
                      <a:lnTo>
                        <a:pt x="20754" y="0"/>
                      </a:lnTo>
                      <a:close/>
                      <a:moveTo>
                        <a:pt x="20622" y="2793"/>
                      </a:moveTo>
                      <a:cubicBezTo>
                        <a:pt x="20707" y="3260"/>
                        <a:pt x="20598" y="3784"/>
                        <a:pt x="20378" y="3963"/>
                      </a:cubicBezTo>
                      <a:cubicBezTo>
                        <a:pt x="20158" y="4143"/>
                        <a:pt x="19911" y="3909"/>
                        <a:pt x="19826" y="3442"/>
                      </a:cubicBezTo>
                      <a:cubicBezTo>
                        <a:pt x="19742" y="2974"/>
                        <a:pt x="19852" y="2449"/>
                        <a:pt x="20072" y="2270"/>
                      </a:cubicBezTo>
                      <a:cubicBezTo>
                        <a:pt x="20292" y="2091"/>
                        <a:pt x="20538" y="2325"/>
                        <a:pt x="20622" y="2793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75" name="íşḷîḑê"/>
                <p:cNvSpPr/>
                <p:nvPr/>
              </p:nvSpPr>
              <p:spPr>
                <a:xfrm>
                  <a:off x="10421994" y="2310108"/>
                  <a:ext cx="181151" cy="2161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896"/>
                      </a:moveTo>
                      <a:lnTo>
                        <a:pt x="1727" y="21600"/>
                      </a:lnTo>
                      <a:lnTo>
                        <a:pt x="21600" y="20435"/>
                      </a:lnTo>
                      <a:lnTo>
                        <a:pt x="20172" y="3324"/>
                      </a:lnTo>
                      <a:lnTo>
                        <a:pt x="15291" y="0"/>
                      </a:lnTo>
                      <a:lnTo>
                        <a:pt x="0" y="896"/>
                      </a:lnTo>
                      <a:close/>
                      <a:moveTo>
                        <a:pt x="6715" y="5294"/>
                      </a:moveTo>
                      <a:lnTo>
                        <a:pt x="13953" y="4870"/>
                      </a:lnTo>
                      <a:lnTo>
                        <a:pt x="14001" y="5441"/>
                      </a:lnTo>
                      <a:lnTo>
                        <a:pt x="6763" y="5865"/>
                      </a:lnTo>
                      <a:lnTo>
                        <a:pt x="6715" y="5294"/>
                      </a:lnTo>
                      <a:close/>
                      <a:moveTo>
                        <a:pt x="3566" y="11139"/>
                      </a:moveTo>
                      <a:lnTo>
                        <a:pt x="18042" y="10291"/>
                      </a:lnTo>
                      <a:lnTo>
                        <a:pt x="18088" y="10846"/>
                      </a:lnTo>
                      <a:lnTo>
                        <a:pt x="3613" y="11694"/>
                      </a:lnTo>
                      <a:lnTo>
                        <a:pt x="3566" y="11139"/>
                      </a:lnTo>
                      <a:close/>
                      <a:moveTo>
                        <a:pt x="3801" y="13947"/>
                      </a:moveTo>
                      <a:lnTo>
                        <a:pt x="18276" y="13099"/>
                      </a:lnTo>
                      <a:lnTo>
                        <a:pt x="18324" y="13670"/>
                      </a:lnTo>
                      <a:lnTo>
                        <a:pt x="3848" y="14519"/>
                      </a:lnTo>
                      <a:lnTo>
                        <a:pt x="3801" y="13947"/>
                      </a:lnTo>
                      <a:close/>
                      <a:moveTo>
                        <a:pt x="4035" y="16756"/>
                      </a:moveTo>
                      <a:lnTo>
                        <a:pt x="11273" y="16332"/>
                      </a:lnTo>
                      <a:lnTo>
                        <a:pt x="11320" y="16903"/>
                      </a:lnTo>
                      <a:lnTo>
                        <a:pt x="4083" y="17327"/>
                      </a:lnTo>
                      <a:lnTo>
                        <a:pt x="4035" y="16756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76" name="îŝļiḋê"/>
                <p:cNvSpPr/>
                <p:nvPr/>
              </p:nvSpPr>
              <p:spPr>
                <a:xfrm>
                  <a:off x="9701431" y="4367994"/>
                  <a:ext cx="493485" cy="4727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5" h="21600" extrusionOk="0">
                      <a:moveTo>
                        <a:pt x="8914" y="18801"/>
                      </a:moveTo>
                      <a:lnTo>
                        <a:pt x="4785" y="21600"/>
                      </a:lnTo>
                      <a:lnTo>
                        <a:pt x="4816" y="16426"/>
                      </a:lnTo>
                      <a:cubicBezTo>
                        <a:pt x="4816" y="16426"/>
                        <a:pt x="8914" y="18801"/>
                        <a:pt x="8914" y="18801"/>
                      </a:cubicBezTo>
                      <a:close/>
                      <a:moveTo>
                        <a:pt x="13648" y="9886"/>
                      </a:moveTo>
                      <a:cubicBezTo>
                        <a:pt x="14256" y="10473"/>
                        <a:pt x="14710" y="11017"/>
                        <a:pt x="14897" y="11332"/>
                      </a:cubicBezTo>
                      <a:cubicBezTo>
                        <a:pt x="15850" y="10515"/>
                        <a:pt x="17245" y="10354"/>
                        <a:pt x="18616" y="11148"/>
                      </a:cubicBezTo>
                      <a:cubicBezTo>
                        <a:pt x="20411" y="12189"/>
                        <a:pt x="21595" y="16528"/>
                        <a:pt x="21595" y="16528"/>
                      </a:cubicBezTo>
                      <a:cubicBezTo>
                        <a:pt x="21595" y="16528"/>
                        <a:pt x="21592" y="16527"/>
                        <a:pt x="21588" y="16526"/>
                      </a:cubicBezTo>
                      <a:cubicBezTo>
                        <a:pt x="21592" y="16529"/>
                        <a:pt x="21593" y="16531"/>
                        <a:pt x="21593" y="16531"/>
                      </a:cubicBezTo>
                      <a:cubicBezTo>
                        <a:pt x="21593" y="16531"/>
                        <a:pt x="17444" y="17785"/>
                        <a:pt x="15649" y="16745"/>
                      </a:cubicBezTo>
                      <a:cubicBezTo>
                        <a:pt x="14292" y="15958"/>
                        <a:pt x="13682" y="14654"/>
                        <a:pt x="13824" y="13387"/>
                      </a:cubicBezTo>
                      <a:cubicBezTo>
                        <a:pt x="13475" y="13392"/>
                        <a:pt x="12782" y="13278"/>
                        <a:pt x="11970" y="13046"/>
                      </a:cubicBezTo>
                      <a:lnTo>
                        <a:pt x="9286" y="18101"/>
                      </a:lnTo>
                      <a:lnTo>
                        <a:pt x="5188" y="15725"/>
                      </a:lnTo>
                      <a:lnTo>
                        <a:pt x="7746" y="10909"/>
                      </a:lnTo>
                      <a:cubicBezTo>
                        <a:pt x="5611" y="9358"/>
                        <a:pt x="2500" y="6818"/>
                        <a:pt x="1282" y="5700"/>
                      </a:cubicBezTo>
                      <a:cubicBezTo>
                        <a:pt x="139" y="4651"/>
                        <a:pt x="14" y="4208"/>
                        <a:pt x="8" y="4074"/>
                      </a:cubicBezTo>
                      <a:cubicBezTo>
                        <a:pt x="-5" y="4066"/>
                        <a:pt x="-1" y="4060"/>
                        <a:pt x="9" y="4052"/>
                      </a:cubicBezTo>
                      <a:cubicBezTo>
                        <a:pt x="10" y="4035"/>
                        <a:pt x="13" y="4026"/>
                        <a:pt x="13" y="4026"/>
                      </a:cubicBezTo>
                      <a:cubicBezTo>
                        <a:pt x="143" y="3970"/>
                        <a:pt x="568" y="3846"/>
                        <a:pt x="2025" y="4303"/>
                      </a:cubicBezTo>
                      <a:cubicBezTo>
                        <a:pt x="3577" y="4790"/>
                        <a:pt x="7287" y="6203"/>
                        <a:pt x="9677" y="7273"/>
                      </a:cubicBezTo>
                      <a:lnTo>
                        <a:pt x="11818" y="3240"/>
                      </a:lnTo>
                      <a:lnTo>
                        <a:pt x="15917" y="5613"/>
                      </a:lnTo>
                      <a:cubicBezTo>
                        <a:pt x="15917" y="5613"/>
                        <a:pt x="13648" y="9886"/>
                        <a:pt x="13648" y="9886"/>
                      </a:cubicBezTo>
                      <a:close/>
                      <a:moveTo>
                        <a:pt x="12197" y="2525"/>
                      </a:moveTo>
                      <a:lnTo>
                        <a:pt x="13538" y="0"/>
                      </a:lnTo>
                      <a:lnTo>
                        <a:pt x="17637" y="2372"/>
                      </a:lnTo>
                      <a:lnTo>
                        <a:pt x="16296" y="4898"/>
                      </a:lnTo>
                      <a:cubicBezTo>
                        <a:pt x="16296" y="4898"/>
                        <a:pt x="12197" y="2525"/>
                        <a:pt x="12197" y="252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77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77" name="iṩḻíḋê"/>
                <p:cNvSpPr/>
                <p:nvPr/>
              </p:nvSpPr>
              <p:spPr>
                <a:xfrm>
                  <a:off x="8269010" y="3842813"/>
                  <a:ext cx="296291" cy="2904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91" h="21600" extrusionOk="0">
                      <a:moveTo>
                        <a:pt x="0" y="6005"/>
                      </a:moveTo>
                      <a:lnTo>
                        <a:pt x="2577" y="11807"/>
                      </a:lnTo>
                      <a:cubicBezTo>
                        <a:pt x="2577" y="11807"/>
                        <a:pt x="3706" y="12286"/>
                        <a:pt x="4255" y="11343"/>
                      </a:cubicBezTo>
                      <a:cubicBezTo>
                        <a:pt x="4860" y="10297"/>
                        <a:pt x="7052" y="9212"/>
                        <a:pt x="8001" y="11472"/>
                      </a:cubicBezTo>
                      <a:cubicBezTo>
                        <a:pt x="8949" y="13731"/>
                        <a:pt x="7204" y="14700"/>
                        <a:pt x="5987" y="14655"/>
                      </a:cubicBezTo>
                      <a:cubicBezTo>
                        <a:pt x="4886" y="14615"/>
                        <a:pt x="4270" y="15618"/>
                        <a:pt x="4270" y="15618"/>
                      </a:cubicBezTo>
                      <a:lnTo>
                        <a:pt x="6927" y="21600"/>
                      </a:lnTo>
                      <a:lnTo>
                        <a:pt x="11852" y="19189"/>
                      </a:lnTo>
                      <a:cubicBezTo>
                        <a:pt x="11852" y="19189"/>
                        <a:pt x="11984" y="18276"/>
                        <a:pt x="11207" y="17738"/>
                      </a:cubicBezTo>
                      <a:cubicBezTo>
                        <a:pt x="10263" y="17087"/>
                        <a:pt x="9280" y="15038"/>
                        <a:pt x="11605" y="13899"/>
                      </a:cubicBezTo>
                      <a:cubicBezTo>
                        <a:pt x="13931" y="12761"/>
                        <a:pt x="14808" y="14792"/>
                        <a:pt x="14617" y="16180"/>
                      </a:cubicBezTo>
                      <a:cubicBezTo>
                        <a:pt x="14474" y="17220"/>
                        <a:pt x="15221" y="17540"/>
                        <a:pt x="15221" y="17540"/>
                      </a:cubicBezTo>
                      <a:lnTo>
                        <a:pt x="19368" y="15510"/>
                      </a:lnTo>
                      <a:cubicBezTo>
                        <a:pt x="19368" y="15510"/>
                        <a:pt x="17338" y="11290"/>
                        <a:pt x="17019" y="10076"/>
                      </a:cubicBezTo>
                      <a:cubicBezTo>
                        <a:pt x="16676" y="8775"/>
                        <a:pt x="18369" y="8955"/>
                        <a:pt x="18673" y="8964"/>
                      </a:cubicBezTo>
                      <a:cubicBezTo>
                        <a:pt x="20424" y="9020"/>
                        <a:pt x="21600" y="7510"/>
                        <a:pt x="20656" y="5385"/>
                      </a:cubicBezTo>
                      <a:cubicBezTo>
                        <a:pt x="19712" y="3260"/>
                        <a:pt x="17321" y="3778"/>
                        <a:pt x="16643" y="5120"/>
                      </a:cubicBezTo>
                      <a:cubicBezTo>
                        <a:pt x="16139" y="6117"/>
                        <a:pt x="15546" y="6529"/>
                        <a:pt x="15164" y="5995"/>
                      </a:cubicBezTo>
                      <a:cubicBezTo>
                        <a:pt x="14272" y="4748"/>
                        <a:pt x="12268" y="0"/>
                        <a:pt x="12268" y="0"/>
                      </a:cubicBezTo>
                      <a:lnTo>
                        <a:pt x="8380" y="1903"/>
                      </a:lnTo>
                      <a:cubicBezTo>
                        <a:pt x="8380" y="1903"/>
                        <a:pt x="8041" y="3203"/>
                        <a:pt x="8973" y="3711"/>
                      </a:cubicBezTo>
                      <a:cubicBezTo>
                        <a:pt x="10375" y="4474"/>
                        <a:pt x="10679" y="6519"/>
                        <a:pt x="8834" y="7423"/>
                      </a:cubicBezTo>
                      <a:cubicBezTo>
                        <a:pt x="6988" y="8326"/>
                        <a:pt x="5715" y="6969"/>
                        <a:pt x="5997" y="5295"/>
                      </a:cubicBezTo>
                      <a:cubicBezTo>
                        <a:pt x="6154" y="4357"/>
                        <a:pt x="5083" y="3527"/>
                        <a:pt x="5083" y="3527"/>
                      </a:cubicBezTo>
                      <a:cubicBezTo>
                        <a:pt x="5083" y="3527"/>
                        <a:pt x="0" y="6005"/>
                        <a:pt x="0" y="600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0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78" name="í$ḷîḍé"/>
                <p:cNvSpPr/>
                <p:nvPr/>
              </p:nvSpPr>
              <p:spPr>
                <a:xfrm>
                  <a:off x="9990037" y="2034377"/>
                  <a:ext cx="238802" cy="2555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372" h="21028" extrusionOk="0">
                      <a:moveTo>
                        <a:pt x="11134" y="0"/>
                      </a:moveTo>
                      <a:cubicBezTo>
                        <a:pt x="10473" y="291"/>
                        <a:pt x="9829" y="670"/>
                        <a:pt x="9218" y="1133"/>
                      </a:cubicBezTo>
                      <a:cubicBezTo>
                        <a:pt x="8205" y="1900"/>
                        <a:pt x="7241" y="3000"/>
                        <a:pt x="7232" y="4263"/>
                      </a:cubicBezTo>
                      <a:cubicBezTo>
                        <a:pt x="7232" y="4376"/>
                        <a:pt x="7251" y="4474"/>
                        <a:pt x="7265" y="4578"/>
                      </a:cubicBezTo>
                      <a:lnTo>
                        <a:pt x="5151" y="2019"/>
                      </a:lnTo>
                      <a:cubicBezTo>
                        <a:pt x="5136" y="2030"/>
                        <a:pt x="5118" y="2042"/>
                        <a:pt x="5102" y="2053"/>
                      </a:cubicBezTo>
                      <a:cubicBezTo>
                        <a:pt x="5027" y="2106"/>
                        <a:pt x="4955" y="2159"/>
                        <a:pt x="4880" y="2213"/>
                      </a:cubicBezTo>
                      <a:lnTo>
                        <a:pt x="7423" y="5900"/>
                      </a:lnTo>
                      <a:cubicBezTo>
                        <a:pt x="4977" y="5414"/>
                        <a:pt x="2486" y="6475"/>
                        <a:pt x="1082" y="8857"/>
                      </a:cubicBezTo>
                      <a:cubicBezTo>
                        <a:pt x="-1074" y="12513"/>
                        <a:pt x="95" y="17729"/>
                        <a:pt x="3688" y="19976"/>
                      </a:cubicBezTo>
                      <a:cubicBezTo>
                        <a:pt x="6286" y="21600"/>
                        <a:pt x="9522" y="21245"/>
                        <a:pt x="12057" y="19586"/>
                      </a:cubicBezTo>
                      <a:cubicBezTo>
                        <a:pt x="14335" y="19918"/>
                        <a:pt x="16643" y="19169"/>
                        <a:pt x="18072" y="17172"/>
                      </a:cubicBezTo>
                      <a:cubicBezTo>
                        <a:pt x="20526" y="13741"/>
                        <a:pt x="19342" y="8581"/>
                        <a:pt x="15911" y="5901"/>
                      </a:cubicBezTo>
                      <a:cubicBezTo>
                        <a:pt x="14980" y="5173"/>
                        <a:pt x="13948" y="4703"/>
                        <a:pt x="12864" y="4562"/>
                      </a:cubicBezTo>
                      <a:cubicBezTo>
                        <a:pt x="12076" y="4459"/>
                        <a:pt x="11291" y="4541"/>
                        <a:pt x="10539" y="4763"/>
                      </a:cubicBezTo>
                      <a:cubicBezTo>
                        <a:pt x="10955" y="4092"/>
                        <a:pt x="11179" y="3259"/>
                        <a:pt x="11250" y="2443"/>
                      </a:cubicBezTo>
                      <a:cubicBezTo>
                        <a:pt x="11324" y="1599"/>
                        <a:pt x="11285" y="776"/>
                        <a:pt x="11134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3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79" name="íš1ïḓe"/>
                <p:cNvSpPr/>
                <p:nvPr/>
              </p:nvSpPr>
              <p:spPr>
                <a:xfrm>
                  <a:off x="9351733" y="2636618"/>
                  <a:ext cx="242585" cy="2258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84" h="21600" extrusionOk="0">
                      <a:moveTo>
                        <a:pt x="0" y="3459"/>
                      </a:moveTo>
                      <a:lnTo>
                        <a:pt x="1422" y="10208"/>
                      </a:lnTo>
                      <a:cubicBezTo>
                        <a:pt x="1422" y="10208"/>
                        <a:pt x="2469" y="10982"/>
                        <a:pt x="3219" y="10113"/>
                      </a:cubicBezTo>
                      <a:cubicBezTo>
                        <a:pt x="4049" y="9149"/>
                        <a:pt x="6494" y="8518"/>
                        <a:pt x="6992" y="11134"/>
                      </a:cubicBezTo>
                      <a:cubicBezTo>
                        <a:pt x="7491" y="13750"/>
                        <a:pt x="5522" y="14362"/>
                        <a:pt x="4296" y="14027"/>
                      </a:cubicBezTo>
                      <a:cubicBezTo>
                        <a:pt x="3187" y="13725"/>
                        <a:pt x="2357" y="14641"/>
                        <a:pt x="2357" y="14641"/>
                      </a:cubicBezTo>
                      <a:lnTo>
                        <a:pt x="3823" y="21600"/>
                      </a:lnTo>
                      <a:lnTo>
                        <a:pt x="9313" y="20212"/>
                      </a:lnTo>
                      <a:cubicBezTo>
                        <a:pt x="9313" y="20212"/>
                        <a:pt x="9635" y="19276"/>
                        <a:pt x="8958" y="18523"/>
                      </a:cubicBezTo>
                      <a:cubicBezTo>
                        <a:pt x="8134" y="17611"/>
                        <a:pt x="7558" y="15210"/>
                        <a:pt x="10150" y="14555"/>
                      </a:cubicBezTo>
                      <a:cubicBezTo>
                        <a:pt x="12743" y="13899"/>
                        <a:pt x="13216" y="16255"/>
                        <a:pt x="12736" y="17679"/>
                      </a:cubicBezTo>
                      <a:cubicBezTo>
                        <a:pt x="12378" y="18747"/>
                        <a:pt x="13070" y="19262"/>
                        <a:pt x="13070" y="19262"/>
                      </a:cubicBezTo>
                      <a:lnTo>
                        <a:pt x="17693" y="18092"/>
                      </a:lnTo>
                      <a:cubicBezTo>
                        <a:pt x="17693" y="18092"/>
                        <a:pt x="16501" y="13146"/>
                        <a:pt x="16426" y="11786"/>
                      </a:cubicBezTo>
                      <a:cubicBezTo>
                        <a:pt x="16346" y="10328"/>
                        <a:pt x="18026" y="10919"/>
                        <a:pt x="18332" y="11000"/>
                      </a:cubicBezTo>
                      <a:cubicBezTo>
                        <a:pt x="20097" y="11473"/>
                        <a:pt x="21600" y="10153"/>
                        <a:pt x="21079" y="7680"/>
                      </a:cubicBezTo>
                      <a:cubicBezTo>
                        <a:pt x="20558" y="5208"/>
                        <a:pt x="18027" y="5192"/>
                        <a:pt x="17063" y="6452"/>
                      </a:cubicBezTo>
                      <a:cubicBezTo>
                        <a:pt x="16347" y="7388"/>
                        <a:pt x="15661" y="7684"/>
                        <a:pt x="15383" y="7029"/>
                      </a:cubicBezTo>
                      <a:cubicBezTo>
                        <a:pt x="14735" y="5498"/>
                        <a:pt x="13677" y="0"/>
                        <a:pt x="13677" y="0"/>
                      </a:cubicBezTo>
                      <a:lnTo>
                        <a:pt x="9343" y="1096"/>
                      </a:lnTo>
                      <a:cubicBezTo>
                        <a:pt x="9343" y="1096"/>
                        <a:pt x="8732" y="2392"/>
                        <a:pt x="9572" y="3149"/>
                      </a:cubicBezTo>
                      <a:cubicBezTo>
                        <a:pt x="10838" y="4289"/>
                        <a:pt x="10727" y="6525"/>
                        <a:pt x="8669" y="7045"/>
                      </a:cubicBezTo>
                      <a:cubicBezTo>
                        <a:pt x="6612" y="7566"/>
                        <a:pt x="5599" y="5828"/>
                        <a:pt x="6228" y="4123"/>
                      </a:cubicBezTo>
                      <a:cubicBezTo>
                        <a:pt x="6581" y="3168"/>
                        <a:pt x="5664" y="2036"/>
                        <a:pt x="5664" y="2036"/>
                      </a:cubicBezTo>
                      <a:cubicBezTo>
                        <a:pt x="5664" y="2036"/>
                        <a:pt x="0" y="3459"/>
                        <a:pt x="0" y="3459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80" name="îšḷïḑè"/>
                <p:cNvSpPr/>
                <p:nvPr/>
              </p:nvSpPr>
              <p:spPr>
                <a:xfrm>
                  <a:off x="11192913" y="3013836"/>
                  <a:ext cx="222463" cy="2380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372" h="21028" extrusionOk="0">
                      <a:moveTo>
                        <a:pt x="11134" y="0"/>
                      </a:moveTo>
                      <a:cubicBezTo>
                        <a:pt x="10473" y="291"/>
                        <a:pt x="9829" y="670"/>
                        <a:pt x="9218" y="1133"/>
                      </a:cubicBezTo>
                      <a:cubicBezTo>
                        <a:pt x="8205" y="1900"/>
                        <a:pt x="7241" y="3000"/>
                        <a:pt x="7232" y="4263"/>
                      </a:cubicBezTo>
                      <a:cubicBezTo>
                        <a:pt x="7232" y="4376"/>
                        <a:pt x="7251" y="4474"/>
                        <a:pt x="7265" y="4578"/>
                      </a:cubicBezTo>
                      <a:lnTo>
                        <a:pt x="5151" y="2019"/>
                      </a:lnTo>
                      <a:cubicBezTo>
                        <a:pt x="5136" y="2030"/>
                        <a:pt x="5118" y="2042"/>
                        <a:pt x="5102" y="2053"/>
                      </a:cubicBezTo>
                      <a:cubicBezTo>
                        <a:pt x="5027" y="2106"/>
                        <a:pt x="4955" y="2159"/>
                        <a:pt x="4880" y="2213"/>
                      </a:cubicBezTo>
                      <a:lnTo>
                        <a:pt x="7423" y="5900"/>
                      </a:lnTo>
                      <a:cubicBezTo>
                        <a:pt x="4977" y="5414"/>
                        <a:pt x="2486" y="6475"/>
                        <a:pt x="1082" y="8857"/>
                      </a:cubicBezTo>
                      <a:cubicBezTo>
                        <a:pt x="-1074" y="12513"/>
                        <a:pt x="95" y="17729"/>
                        <a:pt x="3688" y="19976"/>
                      </a:cubicBezTo>
                      <a:cubicBezTo>
                        <a:pt x="6286" y="21600"/>
                        <a:pt x="9522" y="21245"/>
                        <a:pt x="12057" y="19586"/>
                      </a:cubicBezTo>
                      <a:cubicBezTo>
                        <a:pt x="14335" y="19918"/>
                        <a:pt x="16643" y="19169"/>
                        <a:pt x="18072" y="17172"/>
                      </a:cubicBezTo>
                      <a:cubicBezTo>
                        <a:pt x="20526" y="13741"/>
                        <a:pt x="19342" y="8581"/>
                        <a:pt x="15911" y="5901"/>
                      </a:cubicBezTo>
                      <a:cubicBezTo>
                        <a:pt x="14980" y="5173"/>
                        <a:pt x="13948" y="4703"/>
                        <a:pt x="12864" y="4562"/>
                      </a:cubicBezTo>
                      <a:cubicBezTo>
                        <a:pt x="12076" y="4459"/>
                        <a:pt x="11291" y="4541"/>
                        <a:pt x="10539" y="4763"/>
                      </a:cubicBezTo>
                      <a:cubicBezTo>
                        <a:pt x="10955" y="4092"/>
                        <a:pt x="11179" y="3259"/>
                        <a:pt x="11250" y="2443"/>
                      </a:cubicBezTo>
                      <a:cubicBezTo>
                        <a:pt x="11324" y="1599"/>
                        <a:pt x="11285" y="776"/>
                        <a:pt x="11134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3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81" name="íSľîḓe"/>
                <p:cNvSpPr/>
                <p:nvPr/>
              </p:nvSpPr>
              <p:spPr>
                <a:xfrm>
                  <a:off x="9420344" y="5184343"/>
                  <a:ext cx="522071" cy="3415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900" y="15429"/>
                      </a:moveTo>
                      <a:lnTo>
                        <a:pt x="2700" y="15429"/>
                      </a:lnTo>
                      <a:lnTo>
                        <a:pt x="2700" y="2057"/>
                      </a:lnTo>
                      <a:lnTo>
                        <a:pt x="18900" y="2057"/>
                      </a:lnTo>
                      <a:cubicBezTo>
                        <a:pt x="18900" y="2057"/>
                        <a:pt x="18900" y="15429"/>
                        <a:pt x="18900" y="15429"/>
                      </a:cubicBezTo>
                      <a:close/>
                      <a:moveTo>
                        <a:pt x="18900" y="0"/>
                      </a:moveTo>
                      <a:lnTo>
                        <a:pt x="2700" y="0"/>
                      </a:lnTo>
                      <a:cubicBezTo>
                        <a:pt x="1954" y="0"/>
                        <a:pt x="1350" y="922"/>
                        <a:pt x="1350" y="2057"/>
                      </a:cubicBezTo>
                      <a:cubicBezTo>
                        <a:pt x="1350" y="2057"/>
                        <a:pt x="1350" y="17486"/>
                        <a:pt x="1364" y="17486"/>
                      </a:cubicBezTo>
                      <a:lnTo>
                        <a:pt x="20235" y="17486"/>
                      </a:lnTo>
                      <a:cubicBezTo>
                        <a:pt x="20250" y="17486"/>
                        <a:pt x="20250" y="2057"/>
                        <a:pt x="20250" y="2057"/>
                      </a:cubicBezTo>
                      <a:cubicBezTo>
                        <a:pt x="20250" y="922"/>
                        <a:pt x="19646" y="0"/>
                        <a:pt x="18900" y="0"/>
                      </a:cubicBezTo>
                      <a:close/>
                      <a:moveTo>
                        <a:pt x="20250" y="21600"/>
                      </a:moveTo>
                      <a:lnTo>
                        <a:pt x="1350" y="21600"/>
                      </a:lnTo>
                      <a:cubicBezTo>
                        <a:pt x="604" y="21600"/>
                        <a:pt x="0" y="20679"/>
                        <a:pt x="0" y="19543"/>
                      </a:cubicBezTo>
                      <a:lnTo>
                        <a:pt x="0" y="18514"/>
                      </a:lnTo>
                      <a:lnTo>
                        <a:pt x="8775" y="18514"/>
                      </a:lnTo>
                      <a:lnTo>
                        <a:pt x="8775" y="19543"/>
                      </a:lnTo>
                      <a:lnTo>
                        <a:pt x="12825" y="19543"/>
                      </a:lnTo>
                      <a:lnTo>
                        <a:pt x="12825" y="18514"/>
                      </a:lnTo>
                      <a:lnTo>
                        <a:pt x="21600" y="18514"/>
                      </a:lnTo>
                      <a:lnTo>
                        <a:pt x="21600" y="19543"/>
                      </a:lnTo>
                      <a:cubicBezTo>
                        <a:pt x="21600" y="20679"/>
                        <a:pt x="20995" y="21600"/>
                        <a:pt x="20250" y="21600"/>
                      </a:cubicBezTo>
                      <a:cubicBezTo>
                        <a:pt x="20250" y="21600"/>
                        <a:pt x="20250" y="21600"/>
                        <a:pt x="2025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7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82" name="îsľíḋé"/>
                <p:cNvSpPr/>
                <p:nvPr/>
              </p:nvSpPr>
              <p:spPr>
                <a:xfrm>
                  <a:off x="8142279" y="3185955"/>
                  <a:ext cx="396307" cy="4142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147" y="16723"/>
                      </a:moveTo>
                      <a:lnTo>
                        <a:pt x="0" y="16809"/>
                      </a:lnTo>
                      <a:lnTo>
                        <a:pt x="2774" y="12622"/>
                      </a:lnTo>
                      <a:cubicBezTo>
                        <a:pt x="2774" y="12622"/>
                        <a:pt x="5147" y="16723"/>
                        <a:pt x="5147" y="16723"/>
                      </a:cubicBezTo>
                      <a:close/>
                      <a:moveTo>
                        <a:pt x="14076" y="11989"/>
                      </a:moveTo>
                      <a:cubicBezTo>
                        <a:pt x="14302" y="12788"/>
                        <a:pt x="14417" y="13471"/>
                        <a:pt x="14416" y="13825"/>
                      </a:cubicBezTo>
                      <a:cubicBezTo>
                        <a:pt x="15694" y="13667"/>
                        <a:pt x="17017" y="14276"/>
                        <a:pt x="17811" y="15648"/>
                      </a:cubicBezTo>
                      <a:cubicBezTo>
                        <a:pt x="18851" y="17445"/>
                        <a:pt x="17597" y="21598"/>
                        <a:pt x="17597" y="21598"/>
                      </a:cubicBezTo>
                      <a:cubicBezTo>
                        <a:pt x="17597" y="21598"/>
                        <a:pt x="17595" y="21596"/>
                        <a:pt x="17592" y="21593"/>
                      </a:cubicBezTo>
                      <a:cubicBezTo>
                        <a:pt x="17594" y="21598"/>
                        <a:pt x="17594" y="21600"/>
                        <a:pt x="17594" y="21600"/>
                      </a:cubicBezTo>
                      <a:cubicBezTo>
                        <a:pt x="17594" y="21600"/>
                        <a:pt x="13250" y="20419"/>
                        <a:pt x="12210" y="18622"/>
                      </a:cubicBezTo>
                      <a:cubicBezTo>
                        <a:pt x="11424" y="17264"/>
                        <a:pt x="11576" y="15881"/>
                        <a:pt x="12373" y="14927"/>
                      </a:cubicBezTo>
                      <a:cubicBezTo>
                        <a:pt x="12061" y="14746"/>
                        <a:pt x="11508" y="14286"/>
                        <a:pt x="10910" y="13667"/>
                      </a:cubicBezTo>
                      <a:lnTo>
                        <a:pt x="5848" y="16352"/>
                      </a:lnTo>
                      <a:lnTo>
                        <a:pt x="3475" y="12249"/>
                      </a:lnTo>
                      <a:lnTo>
                        <a:pt x="8299" y="9692"/>
                      </a:lnTo>
                      <a:cubicBezTo>
                        <a:pt x="7229" y="7299"/>
                        <a:pt x="5819" y="3586"/>
                        <a:pt x="5332" y="2032"/>
                      </a:cubicBezTo>
                      <a:cubicBezTo>
                        <a:pt x="4875" y="574"/>
                        <a:pt x="5000" y="148"/>
                        <a:pt x="5066" y="36"/>
                      </a:cubicBezTo>
                      <a:cubicBezTo>
                        <a:pt x="5058" y="23"/>
                        <a:pt x="5065" y="20"/>
                        <a:pt x="5078" y="19"/>
                      </a:cubicBezTo>
                      <a:cubicBezTo>
                        <a:pt x="5088" y="6"/>
                        <a:pt x="5095" y="0"/>
                        <a:pt x="5095" y="0"/>
                      </a:cubicBezTo>
                      <a:cubicBezTo>
                        <a:pt x="5240" y="24"/>
                        <a:pt x="5683" y="148"/>
                        <a:pt x="6732" y="1292"/>
                      </a:cubicBezTo>
                      <a:cubicBezTo>
                        <a:pt x="7850" y="2510"/>
                        <a:pt x="10390" y="5624"/>
                        <a:pt x="11941" y="7761"/>
                      </a:cubicBezTo>
                      <a:lnTo>
                        <a:pt x="15980" y="5619"/>
                      </a:lnTo>
                      <a:lnTo>
                        <a:pt x="18355" y="9720"/>
                      </a:lnTo>
                      <a:cubicBezTo>
                        <a:pt x="18355" y="9720"/>
                        <a:pt x="14076" y="11989"/>
                        <a:pt x="14076" y="11989"/>
                      </a:cubicBezTo>
                      <a:close/>
                      <a:moveTo>
                        <a:pt x="16695" y="5238"/>
                      </a:moveTo>
                      <a:lnTo>
                        <a:pt x="19224" y="3898"/>
                      </a:lnTo>
                      <a:lnTo>
                        <a:pt x="21600" y="7999"/>
                      </a:lnTo>
                      <a:lnTo>
                        <a:pt x="19071" y="9339"/>
                      </a:lnTo>
                      <a:cubicBezTo>
                        <a:pt x="19071" y="9339"/>
                        <a:pt x="16695" y="5238"/>
                        <a:pt x="16695" y="5238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70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83" name="íşľíďè"/>
                <p:cNvSpPr/>
                <p:nvPr/>
              </p:nvSpPr>
              <p:spPr>
                <a:xfrm>
                  <a:off x="10316858" y="5022686"/>
                  <a:ext cx="286286" cy="4544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15" h="21600" extrusionOk="0">
                      <a:moveTo>
                        <a:pt x="0" y="938"/>
                      </a:moveTo>
                      <a:lnTo>
                        <a:pt x="6284" y="11455"/>
                      </a:lnTo>
                      <a:lnTo>
                        <a:pt x="10032" y="10516"/>
                      </a:lnTo>
                      <a:lnTo>
                        <a:pt x="6771" y="5067"/>
                      </a:lnTo>
                      <a:cubicBezTo>
                        <a:pt x="7276" y="5103"/>
                        <a:pt x="7799" y="5064"/>
                        <a:pt x="8290" y="4918"/>
                      </a:cubicBezTo>
                      <a:cubicBezTo>
                        <a:pt x="9265" y="4628"/>
                        <a:pt x="9902" y="4019"/>
                        <a:pt x="10109" y="3335"/>
                      </a:cubicBezTo>
                      <a:cubicBezTo>
                        <a:pt x="10127" y="3275"/>
                        <a:pt x="10142" y="3214"/>
                        <a:pt x="10154" y="3153"/>
                      </a:cubicBezTo>
                      <a:cubicBezTo>
                        <a:pt x="11859" y="3250"/>
                        <a:pt x="13418" y="3571"/>
                        <a:pt x="14738" y="4133"/>
                      </a:cubicBezTo>
                      <a:cubicBezTo>
                        <a:pt x="16916" y="5061"/>
                        <a:pt x="18325" y="6560"/>
                        <a:pt x="18814" y="8470"/>
                      </a:cubicBezTo>
                      <a:cubicBezTo>
                        <a:pt x="19575" y="11446"/>
                        <a:pt x="17428" y="14404"/>
                        <a:pt x="13562" y="15911"/>
                      </a:cubicBezTo>
                      <a:lnTo>
                        <a:pt x="12515" y="14314"/>
                      </a:lnTo>
                      <a:lnTo>
                        <a:pt x="15137" y="13594"/>
                      </a:lnTo>
                      <a:lnTo>
                        <a:pt x="14615" y="12797"/>
                      </a:lnTo>
                      <a:lnTo>
                        <a:pt x="5054" y="15424"/>
                      </a:lnTo>
                      <a:lnTo>
                        <a:pt x="5577" y="16221"/>
                      </a:lnTo>
                      <a:lnTo>
                        <a:pt x="8203" y="15499"/>
                      </a:lnTo>
                      <a:lnTo>
                        <a:pt x="9904" y="18094"/>
                      </a:lnTo>
                      <a:lnTo>
                        <a:pt x="4408" y="19605"/>
                      </a:lnTo>
                      <a:lnTo>
                        <a:pt x="5716" y="21600"/>
                      </a:lnTo>
                      <a:lnTo>
                        <a:pt x="21015" y="17395"/>
                      </a:lnTo>
                      <a:lnTo>
                        <a:pt x="19707" y="15399"/>
                      </a:lnTo>
                      <a:lnTo>
                        <a:pt x="15876" y="16453"/>
                      </a:lnTo>
                      <a:cubicBezTo>
                        <a:pt x="19603" y="14559"/>
                        <a:pt x="21600" y="11416"/>
                        <a:pt x="20792" y="8258"/>
                      </a:cubicBezTo>
                      <a:cubicBezTo>
                        <a:pt x="20210" y="5981"/>
                        <a:pt x="18497" y="4180"/>
                        <a:pt x="15839" y="3048"/>
                      </a:cubicBezTo>
                      <a:cubicBezTo>
                        <a:pt x="14076" y="2297"/>
                        <a:pt x="11998" y="1893"/>
                        <a:pt x="9725" y="1829"/>
                      </a:cubicBezTo>
                      <a:cubicBezTo>
                        <a:pt x="8880" y="999"/>
                        <a:pt x="7217" y="649"/>
                        <a:pt x="5755" y="1051"/>
                      </a:cubicBezTo>
                      <a:cubicBezTo>
                        <a:pt x="5329" y="1168"/>
                        <a:pt x="4967" y="1337"/>
                        <a:pt x="4668" y="1543"/>
                      </a:cubicBezTo>
                      <a:lnTo>
                        <a:pt x="3742" y="0"/>
                      </a:lnTo>
                      <a:lnTo>
                        <a:pt x="0" y="938"/>
                      </a:lnTo>
                      <a:close/>
                      <a:moveTo>
                        <a:pt x="6539" y="2246"/>
                      </a:moveTo>
                      <a:cubicBezTo>
                        <a:pt x="7096" y="2088"/>
                        <a:pt x="7748" y="2205"/>
                        <a:pt x="8082" y="2533"/>
                      </a:cubicBezTo>
                      <a:cubicBezTo>
                        <a:pt x="8426" y="2872"/>
                        <a:pt x="8318" y="3324"/>
                        <a:pt x="7835" y="3581"/>
                      </a:cubicBezTo>
                      <a:cubicBezTo>
                        <a:pt x="7738" y="3636"/>
                        <a:pt x="7630" y="3685"/>
                        <a:pt x="7504" y="3719"/>
                      </a:cubicBezTo>
                      <a:cubicBezTo>
                        <a:pt x="6877" y="3892"/>
                        <a:pt x="6149" y="3701"/>
                        <a:pt x="5884" y="3295"/>
                      </a:cubicBezTo>
                      <a:cubicBezTo>
                        <a:pt x="5620" y="2890"/>
                        <a:pt x="5916" y="2423"/>
                        <a:pt x="6539" y="224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77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84" name="îṧļidê"/>
                <p:cNvSpPr/>
                <p:nvPr/>
              </p:nvSpPr>
              <p:spPr>
                <a:xfrm>
                  <a:off x="8101614" y="4950902"/>
                  <a:ext cx="255879" cy="1813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954" y="0"/>
                      </a:moveTo>
                      <a:lnTo>
                        <a:pt x="149" y="12597"/>
                      </a:lnTo>
                      <a:lnTo>
                        <a:pt x="0" y="12646"/>
                      </a:lnTo>
                      <a:lnTo>
                        <a:pt x="0" y="19074"/>
                      </a:lnTo>
                      <a:lnTo>
                        <a:pt x="9044" y="19042"/>
                      </a:lnTo>
                      <a:lnTo>
                        <a:pt x="9044" y="21600"/>
                      </a:lnTo>
                      <a:lnTo>
                        <a:pt x="10685" y="20823"/>
                      </a:lnTo>
                      <a:lnTo>
                        <a:pt x="12315" y="21600"/>
                      </a:lnTo>
                      <a:lnTo>
                        <a:pt x="12315" y="19042"/>
                      </a:lnTo>
                      <a:lnTo>
                        <a:pt x="15483" y="19025"/>
                      </a:lnTo>
                      <a:lnTo>
                        <a:pt x="15827" y="19025"/>
                      </a:lnTo>
                      <a:lnTo>
                        <a:pt x="21600" y="7043"/>
                      </a:lnTo>
                      <a:lnTo>
                        <a:pt x="21589" y="16"/>
                      </a:lnTo>
                      <a:cubicBezTo>
                        <a:pt x="21589" y="16"/>
                        <a:pt x="21589" y="0"/>
                        <a:pt x="21589" y="0"/>
                      </a:cubicBezTo>
                      <a:lnTo>
                        <a:pt x="7954" y="0"/>
                      </a:lnTo>
                      <a:close/>
                      <a:moveTo>
                        <a:pt x="20716" y="1813"/>
                      </a:moveTo>
                      <a:cubicBezTo>
                        <a:pt x="20717" y="2327"/>
                        <a:pt x="20716" y="2838"/>
                        <a:pt x="20716" y="3352"/>
                      </a:cubicBezTo>
                      <a:cubicBezTo>
                        <a:pt x="20718" y="4465"/>
                        <a:pt x="20715" y="5574"/>
                        <a:pt x="20716" y="6687"/>
                      </a:cubicBezTo>
                      <a:lnTo>
                        <a:pt x="15333" y="17779"/>
                      </a:lnTo>
                      <a:lnTo>
                        <a:pt x="12315" y="17795"/>
                      </a:lnTo>
                      <a:lnTo>
                        <a:pt x="12315" y="15220"/>
                      </a:lnTo>
                      <a:cubicBezTo>
                        <a:pt x="12315" y="15220"/>
                        <a:pt x="9044" y="15220"/>
                        <a:pt x="9044" y="15220"/>
                      </a:cubicBezTo>
                      <a:lnTo>
                        <a:pt x="9044" y="17811"/>
                      </a:lnTo>
                      <a:lnTo>
                        <a:pt x="872" y="17843"/>
                      </a:lnTo>
                      <a:lnTo>
                        <a:pt x="872" y="12646"/>
                      </a:lnTo>
                      <a:lnTo>
                        <a:pt x="15448" y="12646"/>
                      </a:lnTo>
                      <a:cubicBezTo>
                        <a:pt x="15448" y="12646"/>
                        <a:pt x="19422" y="4474"/>
                        <a:pt x="20716" y="1813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85" name="ïŝḻîḍè"/>
                <p:cNvSpPr/>
                <p:nvPr/>
              </p:nvSpPr>
              <p:spPr>
                <a:xfrm>
                  <a:off x="9287321" y="4437976"/>
                  <a:ext cx="321551" cy="3441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372" h="21028" extrusionOk="0">
                      <a:moveTo>
                        <a:pt x="11134" y="0"/>
                      </a:moveTo>
                      <a:cubicBezTo>
                        <a:pt x="10473" y="291"/>
                        <a:pt x="9829" y="670"/>
                        <a:pt x="9218" y="1133"/>
                      </a:cubicBezTo>
                      <a:cubicBezTo>
                        <a:pt x="8205" y="1900"/>
                        <a:pt x="7241" y="3000"/>
                        <a:pt x="7232" y="4263"/>
                      </a:cubicBezTo>
                      <a:cubicBezTo>
                        <a:pt x="7232" y="4376"/>
                        <a:pt x="7251" y="4474"/>
                        <a:pt x="7265" y="4578"/>
                      </a:cubicBezTo>
                      <a:lnTo>
                        <a:pt x="5151" y="2019"/>
                      </a:lnTo>
                      <a:cubicBezTo>
                        <a:pt x="5136" y="2030"/>
                        <a:pt x="5118" y="2042"/>
                        <a:pt x="5102" y="2053"/>
                      </a:cubicBezTo>
                      <a:cubicBezTo>
                        <a:pt x="5027" y="2106"/>
                        <a:pt x="4955" y="2159"/>
                        <a:pt x="4880" y="2213"/>
                      </a:cubicBezTo>
                      <a:lnTo>
                        <a:pt x="7423" y="5900"/>
                      </a:lnTo>
                      <a:cubicBezTo>
                        <a:pt x="4977" y="5414"/>
                        <a:pt x="2486" y="6475"/>
                        <a:pt x="1082" y="8857"/>
                      </a:cubicBezTo>
                      <a:cubicBezTo>
                        <a:pt x="-1074" y="12513"/>
                        <a:pt x="95" y="17729"/>
                        <a:pt x="3688" y="19976"/>
                      </a:cubicBezTo>
                      <a:cubicBezTo>
                        <a:pt x="6286" y="21600"/>
                        <a:pt x="9522" y="21245"/>
                        <a:pt x="12057" y="19586"/>
                      </a:cubicBezTo>
                      <a:cubicBezTo>
                        <a:pt x="14335" y="19918"/>
                        <a:pt x="16643" y="19169"/>
                        <a:pt x="18072" y="17172"/>
                      </a:cubicBezTo>
                      <a:cubicBezTo>
                        <a:pt x="20526" y="13741"/>
                        <a:pt x="19342" y="8581"/>
                        <a:pt x="15911" y="5901"/>
                      </a:cubicBezTo>
                      <a:cubicBezTo>
                        <a:pt x="14980" y="5173"/>
                        <a:pt x="13948" y="4703"/>
                        <a:pt x="12864" y="4562"/>
                      </a:cubicBezTo>
                      <a:cubicBezTo>
                        <a:pt x="12076" y="4459"/>
                        <a:pt x="11291" y="4541"/>
                        <a:pt x="10539" y="4763"/>
                      </a:cubicBezTo>
                      <a:cubicBezTo>
                        <a:pt x="10955" y="4092"/>
                        <a:pt x="11179" y="3259"/>
                        <a:pt x="11250" y="2443"/>
                      </a:cubicBezTo>
                      <a:cubicBezTo>
                        <a:pt x="11324" y="1599"/>
                        <a:pt x="11285" y="776"/>
                        <a:pt x="11134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47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86" name="iṡḷîďè"/>
                <p:cNvSpPr/>
                <p:nvPr/>
              </p:nvSpPr>
              <p:spPr>
                <a:xfrm>
                  <a:off x="8889193" y="4724267"/>
                  <a:ext cx="377753" cy="3777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57" h="18957" extrusionOk="0">
                      <a:moveTo>
                        <a:pt x="5474" y="890"/>
                      </a:moveTo>
                      <a:cubicBezTo>
                        <a:pt x="729" y="3103"/>
                        <a:pt x="-1322" y="8738"/>
                        <a:pt x="890" y="13482"/>
                      </a:cubicBezTo>
                      <a:cubicBezTo>
                        <a:pt x="3103" y="18227"/>
                        <a:pt x="8738" y="20278"/>
                        <a:pt x="13482" y="18066"/>
                      </a:cubicBezTo>
                      <a:cubicBezTo>
                        <a:pt x="18227" y="15853"/>
                        <a:pt x="20278" y="10218"/>
                        <a:pt x="18066" y="5474"/>
                      </a:cubicBezTo>
                      <a:cubicBezTo>
                        <a:pt x="15853" y="729"/>
                        <a:pt x="10218" y="-1322"/>
                        <a:pt x="5474" y="890"/>
                      </a:cubicBezTo>
                      <a:close/>
                      <a:moveTo>
                        <a:pt x="6178" y="2402"/>
                      </a:moveTo>
                      <a:cubicBezTo>
                        <a:pt x="6348" y="2323"/>
                        <a:pt x="6545" y="2302"/>
                        <a:pt x="6734" y="2371"/>
                      </a:cubicBezTo>
                      <a:cubicBezTo>
                        <a:pt x="7112" y="2509"/>
                        <a:pt x="7308" y="2929"/>
                        <a:pt x="7170" y="3307"/>
                      </a:cubicBezTo>
                      <a:cubicBezTo>
                        <a:pt x="7033" y="3685"/>
                        <a:pt x="6612" y="3882"/>
                        <a:pt x="6234" y="3744"/>
                      </a:cubicBezTo>
                      <a:cubicBezTo>
                        <a:pt x="5856" y="3606"/>
                        <a:pt x="5660" y="3186"/>
                        <a:pt x="5798" y="2808"/>
                      </a:cubicBezTo>
                      <a:cubicBezTo>
                        <a:pt x="5866" y="2618"/>
                        <a:pt x="6009" y="2481"/>
                        <a:pt x="6178" y="2402"/>
                      </a:cubicBezTo>
                      <a:close/>
                      <a:moveTo>
                        <a:pt x="7039" y="4248"/>
                      </a:moveTo>
                      <a:cubicBezTo>
                        <a:pt x="7237" y="4156"/>
                        <a:pt x="7476" y="4242"/>
                        <a:pt x="7569" y="4441"/>
                      </a:cubicBezTo>
                      <a:lnTo>
                        <a:pt x="9434" y="8440"/>
                      </a:lnTo>
                      <a:cubicBezTo>
                        <a:pt x="9580" y="8433"/>
                        <a:pt x="9718" y="8366"/>
                        <a:pt x="9863" y="8419"/>
                      </a:cubicBezTo>
                      <a:cubicBezTo>
                        <a:pt x="10010" y="8472"/>
                        <a:pt x="10085" y="8605"/>
                        <a:pt x="10192" y="8705"/>
                      </a:cubicBezTo>
                      <a:lnTo>
                        <a:pt x="13175" y="7314"/>
                      </a:lnTo>
                      <a:cubicBezTo>
                        <a:pt x="13373" y="7222"/>
                        <a:pt x="13612" y="7309"/>
                        <a:pt x="13705" y="7507"/>
                      </a:cubicBezTo>
                      <a:cubicBezTo>
                        <a:pt x="13797" y="7705"/>
                        <a:pt x="13710" y="7944"/>
                        <a:pt x="13512" y="8037"/>
                      </a:cubicBezTo>
                      <a:lnTo>
                        <a:pt x="10529" y="9427"/>
                      </a:lnTo>
                      <a:cubicBezTo>
                        <a:pt x="10537" y="9574"/>
                        <a:pt x="10591" y="9717"/>
                        <a:pt x="10537" y="9863"/>
                      </a:cubicBezTo>
                      <a:cubicBezTo>
                        <a:pt x="10325" y="10447"/>
                        <a:pt x="9676" y="10750"/>
                        <a:pt x="9092" y="10537"/>
                      </a:cubicBezTo>
                      <a:cubicBezTo>
                        <a:pt x="8509" y="10325"/>
                        <a:pt x="8206" y="9676"/>
                        <a:pt x="8419" y="9092"/>
                      </a:cubicBezTo>
                      <a:cubicBezTo>
                        <a:pt x="8474" y="8942"/>
                        <a:pt x="8621" y="8880"/>
                        <a:pt x="8725" y="8771"/>
                      </a:cubicBezTo>
                      <a:lnTo>
                        <a:pt x="6860" y="4771"/>
                      </a:lnTo>
                      <a:cubicBezTo>
                        <a:pt x="6767" y="4573"/>
                        <a:pt x="6841" y="4340"/>
                        <a:pt x="7039" y="4248"/>
                      </a:cubicBezTo>
                      <a:close/>
                      <a:moveTo>
                        <a:pt x="2738" y="11823"/>
                      </a:moveTo>
                      <a:cubicBezTo>
                        <a:pt x="2908" y="11744"/>
                        <a:pt x="3105" y="11723"/>
                        <a:pt x="3294" y="11792"/>
                      </a:cubicBezTo>
                      <a:cubicBezTo>
                        <a:pt x="3672" y="11930"/>
                        <a:pt x="3868" y="12350"/>
                        <a:pt x="3730" y="12728"/>
                      </a:cubicBezTo>
                      <a:cubicBezTo>
                        <a:pt x="3593" y="13106"/>
                        <a:pt x="3172" y="13302"/>
                        <a:pt x="2794" y="13165"/>
                      </a:cubicBezTo>
                      <a:cubicBezTo>
                        <a:pt x="2416" y="13027"/>
                        <a:pt x="2220" y="12607"/>
                        <a:pt x="2358" y="12228"/>
                      </a:cubicBezTo>
                      <a:cubicBezTo>
                        <a:pt x="2426" y="12039"/>
                        <a:pt x="2569" y="11902"/>
                        <a:pt x="2738" y="11823"/>
                      </a:cubicBezTo>
                      <a:close/>
                      <a:moveTo>
                        <a:pt x="15620" y="5816"/>
                      </a:moveTo>
                      <a:cubicBezTo>
                        <a:pt x="15789" y="5737"/>
                        <a:pt x="15973" y="5722"/>
                        <a:pt x="16162" y="5791"/>
                      </a:cubicBezTo>
                      <a:cubicBezTo>
                        <a:pt x="16540" y="5929"/>
                        <a:pt x="16736" y="6349"/>
                        <a:pt x="16598" y="6728"/>
                      </a:cubicBezTo>
                      <a:cubicBezTo>
                        <a:pt x="16461" y="7106"/>
                        <a:pt x="16054" y="7296"/>
                        <a:pt x="15675" y="7158"/>
                      </a:cubicBezTo>
                      <a:cubicBezTo>
                        <a:pt x="15297" y="7020"/>
                        <a:pt x="15101" y="6600"/>
                        <a:pt x="15239" y="6222"/>
                      </a:cubicBezTo>
                      <a:cubicBezTo>
                        <a:pt x="15308" y="6033"/>
                        <a:pt x="15451" y="5895"/>
                        <a:pt x="15620" y="5816"/>
                      </a:cubicBezTo>
                      <a:close/>
                      <a:moveTo>
                        <a:pt x="12166" y="15243"/>
                      </a:moveTo>
                      <a:cubicBezTo>
                        <a:pt x="12335" y="15164"/>
                        <a:pt x="12533" y="15143"/>
                        <a:pt x="12722" y="15212"/>
                      </a:cubicBezTo>
                      <a:cubicBezTo>
                        <a:pt x="13100" y="15350"/>
                        <a:pt x="13296" y="15770"/>
                        <a:pt x="13158" y="16148"/>
                      </a:cubicBezTo>
                      <a:cubicBezTo>
                        <a:pt x="13021" y="16526"/>
                        <a:pt x="12600" y="16723"/>
                        <a:pt x="12222" y="16585"/>
                      </a:cubicBezTo>
                      <a:cubicBezTo>
                        <a:pt x="11844" y="16447"/>
                        <a:pt x="11648" y="16027"/>
                        <a:pt x="11785" y="15649"/>
                      </a:cubicBezTo>
                      <a:cubicBezTo>
                        <a:pt x="11854" y="15460"/>
                        <a:pt x="11997" y="15322"/>
                        <a:pt x="12166" y="15243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6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87" name="íŝļîďè"/>
                <p:cNvSpPr/>
                <p:nvPr/>
              </p:nvSpPr>
              <p:spPr>
                <a:xfrm>
                  <a:off x="9918461" y="4830055"/>
                  <a:ext cx="352451" cy="3662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67" h="21369" extrusionOk="0">
                      <a:moveTo>
                        <a:pt x="9892" y="341"/>
                      </a:moveTo>
                      <a:cubicBezTo>
                        <a:pt x="10333" y="-98"/>
                        <a:pt x="11063" y="-117"/>
                        <a:pt x="11519" y="307"/>
                      </a:cubicBezTo>
                      <a:lnTo>
                        <a:pt x="21020" y="9136"/>
                      </a:lnTo>
                      <a:cubicBezTo>
                        <a:pt x="21476" y="9561"/>
                        <a:pt x="21482" y="10263"/>
                        <a:pt x="21042" y="10702"/>
                      </a:cubicBezTo>
                      <a:lnTo>
                        <a:pt x="10676" y="21032"/>
                      </a:lnTo>
                      <a:cubicBezTo>
                        <a:pt x="10236" y="21471"/>
                        <a:pt x="9512" y="21483"/>
                        <a:pt x="9056" y="21059"/>
                      </a:cubicBezTo>
                      <a:lnTo>
                        <a:pt x="6577" y="18755"/>
                      </a:lnTo>
                      <a:lnTo>
                        <a:pt x="9366" y="15976"/>
                      </a:lnTo>
                      <a:cubicBezTo>
                        <a:pt x="9806" y="15537"/>
                        <a:pt x="9793" y="14841"/>
                        <a:pt x="9337" y="14417"/>
                      </a:cubicBezTo>
                      <a:lnTo>
                        <a:pt x="7682" y="12879"/>
                      </a:lnTo>
                      <a:cubicBezTo>
                        <a:pt x="7226" y="12455"/>
                        <a:pt x="6503" y="12467"/>
                        <a:pt x="6062" y="12906"/>
                      </a:cubicBezTo>
                      <a:lnTo>
                        <a:pt x="3274" y="15685"/>
                      </a:lnTo>
                      <a:lnTo>
                        <a:pt x="1210" y="13767"/>
                      </a:lnTo>
                      <a:cubicBezTo>
                        <a:pt x="754" y="13343"/>
                        <a:pt x="734" y="12641"/>
                        <a:pt x="1175" y="12202"/>
                      </a:cubicBezTo>
                      <a:lnTo>
                        <a:pt x="351" y="11436"/>
                      </a:lnTo>
                      <a:cubicBezTo>
                        <a:pt x="-105" y="11012"/>
                        <a:pt x="-118" y="10316"/>
                        <a:pt x="322" y="9877"/>
                      </a:cubicBezTo>
                      <a:lnTo>
                        <a:pt x="9892" y="341"/>
                      </a:lnTo>
                      <a:close/>
                      <a:moveTo>
                        <a:pt x="10322" y="1500"/>
                      </a:moveTo>
                      <a:lnTo>
                        <a:pt x="1949" y="9844"/>
                      </a:lnTo>
                      <a:cubicBezTo>
                        <a:pt x="1949" y="9844"/>
                        <a:pt x="1145" y="10641"/>
                        <a:pt x="1971" y="11409"/>
                      </a:cubicBezTo>
                      <a:lnTo>
                        <a:pt x="11146" y="2266"/>
                      </a:lnTo>
                      <a:cubicBezTo>
                        <a:pt x="11366" y="2046"/>
                        <a:pt x="11360" y="1705"/>
                        <a:pt x="11132" y="1492"/>
                      </a:cubicBezTo>
                      <a:cubicBezTo>
                        <a:pt x="10904" y="1281"/>
                        <a:pt x="10542" y="1280"/>
                        <a:pt x="10322" y="1500"/>
                      </a:cubicBezTo>
                      <a:close/>
                      <a:moveTo>
                        <a:pt x="6083" y="13685"/>
                      </a:moveTo>
                      <a:cubicBezTo>
                        <a:pt x="6523" y="13247"/>
                        <a:pt x="7247" y="13234"/>
                        <a:pt x="7703" y="13658"/>
                      </a:cubicBezTo>
                      <a:lnTo>
                        <a:pt x="8527" y="14424"/>
                      </a:lnTo>
                      <a:cubicBezTo>
                        <a:pt x="8983" y="14848"/>
                        <a:pt x="8996" y="15544"/>
                        <a:pt x="8555" y="15983"/>
                      </a:cubicBezTo>
                      <a:lnTo>
                        <a:pt x="6161" y="18369"/>
                      </a:lnTo>
                      <a:cubicBezTo>
                        <a:pt x="5721" y="18808"/>
                        <a:pt x="4991" y="18826"/>
                        <a:pt x="4535" y="18403"/>
                      </a:cubicBezTo>
                      <a:lnTo>
                        <a:pt x="3711" y="17637"/>
                      </a:lnTo>
                      <a:cubicBezTo>
                        <a:pt x="3254" y="17213"/>
                        <a:pt x="3249" y="16510"/>
                        <a:pt x="3689" y="16071"/>
                      </a:cubicBezTo>
                      <a:lnTo>
                        <a:pt x="6083" y="13685"/>
                      </a:lnTo>
                      <a:close/>
                      <a:moveTo>
                        <a:pt x="6506" y="14851"/>
                      </a:moveTo>
                      <a:cubicBezTo>
                        <a:pt x="6286" y="15071"/>
                        <a:pt x="6285" y="15419"/>
                        <a:pt x="6514" y="15631"/>
                      </a:cubicBezTo>
                      <a:cubicBezTo>
                        <a:pt x="6742" y="15843"/>
                        <a:pt x="7110" y="15837"/>
                        <a:pt x="7330" y="15617"/>
                      </a:cubicBezTo>
                      <a:cubicBezTo>
                        <a:pt x="7550" y="15398"/>
                        <a:pt x="7544" y="15043"/>
                        <a:pt x="7316" y="14831"/>
                      </a:cubicBezTo>
                      <a:cubicBezTo>
                        <a:pt x="7088" y="14619"/>
                        <a:pt x="6726" y="14632"/>
                        <a:pt x="6506" y="1485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5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88" name="iSļíḑê"/>
                <p:cNvSpPr/>
                <p:nvPr/>
              </p:nvSpPr>
              <p:spPr>
                <a:xfrm>
                  <a:off x="9009314" y="5348616"/>
                  <a:ext cx="359555" cy="2169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1" h="21289" extrusionOk="0">
                      <a:moveTo>
                        <a:pt x="5099" y="1723"/>
                      </a:moveTo>
                      <a:lnTo>
                        <a:pt x="3700" y="16273"/>
                      </a:lnTo>
                      <a:lnTo>
                        <a:pt x="16313" y="19565"/>
                      </a:lnTo>
                      <a:lnTo>
                        <a:pt x="17712" y="5015"/>
                      </a:lnTo>
                      <a:cubicBezTo>
                        <a:pt x="17712" y="5015"/>
                        <a:pt x="5099" y="1723"/>
                        <a:pt x="5099" y="1723"/>
                      </a:cubicBezTo>
                      <a:close/>
                      <a:moveTo>
                        <a:pt x="2757" y="5906"/>
                      </a:moveTo>
                      <a:lnTo>
                        <a:pt x="2258" y="11102"/>
                      </a:lnTo>
                      <a:cubicBezTo>
                        <a:pt x="2230" y="11389"/>
                        <a:pt x="2349" y="11659"/>
                        <a:pt x="2523" y="11704"/>
                      </a:cubicBezTo>
                      <a:cubicBezTo>
                        <a:pt x="2697" y="11750"/>
                        <a:pt x="2861" y="11554"/>
                        <a:pt x="2889" y="11267"/>
                      </a:cubicBezTo>
                      <a:lnTo>
                        <a:pt x="3388" y="6071"/>
                      </a:lnTo>
                      <a:cubicBezTo>
                        <a:pt x="3416" y="5784"/>
                        <a:pt x="3297" y="5514"/>
                        <a:pt x="3123" y="5469"/>
                      </a:cubicBezTo>
                      <a:cubicBezTo>
                        <a:pt x="2949" y="5423"/>
                        <a:pt x="2785" y="5619"/>
                        <a:pt x="2757" y="5906"/>
                      </a:cubicBezTo>
                      <a:close/>
                      <a:moveTo>
                        <a:pt x="19585" y="12429"/>
                      </a:moveTo>
                      <a:cubicBezTo>
                        <a:pt x="19668" y="11568"/>
                        <a:pt x="19311" y="10759"/>
                        <a:pt x="18789" y="10623"/>
                      </a:cubicBezTo>
                      <a:cubicBezTo>
                        <a:pt x="18266" y="10487"/>
                        <a:pt x="17776" y="11074"/>
                        <a:pt x="17693" y="11935"/>
                      </a:cubicBezTo>
                      <a:cubicBezTo>
                        <a:pt x="17610" y="12796"/>
                        <a:pt x="17967" y="13604"/>
                        <a:pt x="18489" y="13741"/>
                      </a:cubicBezTo>
                      <a:cubicBezTo>
                        <a:pt x="19012" y="13877"/>
                        <a:pt x="19502" y="13289"/>
                        <a:pt x="19585" y="12429"/>
                      </a:cubicBezTo>
                      <a:close/>
                      <a:moveTo>
                        <a:pt x="21396" y="7042"/>
                      </a:moveTo>
                      <a:lnTo>
                        <a:pt x="20197" y="19513"/>
                      </a:lnTo>
                      <a:cubicBezTo>
                        <a:pt x="20087" y="20661"/>
                        <a:pt x="19433" y="21444"/>
                        <a:pt x="18736" y="21262"/>
                      </a:cubicBezTo>
                      <a:lnTo>
                        <a:pt x="1078" y="16653"/>
                      </a:lnTo>
                      <a:cubicBezTo>
                        <a:pt x="381" y="16472"/>
                        <a:pt x="-94" y="15394"/>
                        <a:pt x="16" y="14246"/>
                      </a:cubicBezTo>
                      <a:lnTo>
                        <a:pt x="1215" y="1775"/>
                      </a:lnTo>
                      <a:cubicBezTo>
                        <a:pt x="1325" y="627"/>
                        <a:pt x="1979" y="-156"/>
                        <a:pt x="2676" y="26"/>
                      </a:cubicBezTo>
                      <a:lnTo>
                        <a:pt x="20334" y="4635"/>
                      </a:lnTo>
                      <a:cubicBezTo>
                        <a:pt x="21031" y="4816"/>
                        <a:pt x="21506" y="5894"/>
                        <a:pt x="21396" y="7042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89" name="î$ḻíḋê"/>
                <p:cNvSpPr/>
                <p:nvPr/>
              </p:nvSpPr>
              <p:spPr>
                <a:xfrm>
                  <a:off x="10454836" y="4756985"/>
                  <a:ext cx="350469" cy="3219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391" h="21254" extrusionOk="0">
                      <a:moveTo>
                        <a:pt x="14806" y="20802"/>
                      </a:moveTo>
                      <a:cubicBezTo>
                        <a:pt x="16771" y="20078"/>
                        <a:pt x="18497" y="18506"/>
                        <a:pt x="19509" y="16252"/>
                      </a:cubicBezTo>
                      <a:cubicBezTo>
                        <a:pt x="21534" y="11744"/>
                        <a:pt x="19954" y="6226"/>
                        <a:pt x="15980" y="3929"/>
                      </a:cubicBezTo>
                      <a:cubicBezTo>
                        <a:pt x="12750" y="2062"/>
                        <a:pt x="8929" y="2896"/>
                        <a:pt x="6525" y="5695"/>
                      </a:cubicBezTo>
                      <a:cubicBezTo>
                        <a:pt x="6494" y="5619"/>
                        <a:pt x="6446" y="5549"/>
                        <a:pt x="6387" y="5489"/>
                      </a:cubicBezTo>
                      <a:lnTo>
                        <a:pt x="1181" y="167"/>
                      </a:lnTo>
                      <a:cubicBezTo>
                        <a:pt x="946" y="-73"/>
                        <a:pt x="582" y="-53"/>
                        <a:pt x="370" y="214"/>
                      </a:cubicBezTo>
                      <a:lnTo>
                        <a:pt x="146" y="499"/>
                      </a:lnTo>
                      <a:cubicBezTo>
                        <a:pt x="-66" y="765"/>
                        <a:pt x="-44" y="1177"/>
                        <a:pt x="192" y="1417"/>
                      </a:cubicBezTo>
                      <a:lnTo>
                        <a:pt x="5396" y="6733"/>
                      </a:lnTo>
                      <a:cubicBezTo>
                        <a:pt x="5480" y="6818"/>
                        <a:pt x="5581" y="6859"/>
                        <a:pt x="5685" y="6879"/>
                      </a:cubicBezTo>
                      <a:cubicBezTo>
                        <a:pt x="5480" y="7214"/>
                        <a:pt x="5286" y="7560"/>
                        <a:pt x="5118" y="7933"/>
                      </a:cubicBezTo>
                      <a:cubicBezTo>
                        <a:pt x="3093" y="12441"/>
                        <a:pt x="4673" y="17959"/>
                        <a:pt x="8647" y="20256"/>
                      </a:cubicBezTo>
                      <a:cubicBezTo>
                        <a:pt x="10634" y="21405"/>
                        <a:pt x="12840" y="21527"/>
                        <a:pt x="14806" y="20802"/>
                      </a:cubicBezTo>
                      <a:close/>
                      <a:moveTo>
                        <a:pt x="14414" y="19435"/>
                      </a:moveTo>
                      <a:cubicBezTo>
                        <a:pt x="12758" y="20045"/>
                        <a:pt x="10896" y="19937"/>
                        <a:pt x="9221" y="18969"/>
                      </a:cubicBezTo>
                      <a:cubicBezTo>
                        <a:pt x="5873" y="17034"/>
                        <a:pt x="4542" y="12385"/>
                        <a:pt x="6248" y="8586"/>
                      </a:cubicBezTo>
                      <a:cubicBezTo>
                        <a:pt x="7954" y="4788"/>
                        <a:pt x="12052" y="3277"/>
                        <a:pt x="15400" y="5212"/>
                      </a:cubicBezTo>
                      <a:cubicBezTo>
                        <a:pt x="18748" y="7148"/>
                        <a:pt x="20080" y="11797"/>
                        <a:pt x="18374" y="15596"/>
                      </a:cubicBezTo>
                      <a:cubicBezTo>
                        <a:pt x="17521" y="17495"/>
                        <a:pt x="16070" y="18824"/>
                        <a:pt x="14414" y="1943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7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90" name="ïSḻîďê"/>
                <p:cNvSpPr/>
                <p:nvPr/>
              </p:nvSpPr>
              <p:spPr>
                <a:xfrm>
                  <a:off x="9448096" y="4832435"/>
                  <a:ext cx="253336" cy="2804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78" h="21600" extrusionOk="0">
                      <a:moveTo>
                        <a:pt x="10339" y="0"/>
                      </a:moveTo>
                      <a:cubicBezTo>
                        <a:pt x="8560" y="0"/>
                        <a:pt x="6992" y="1375"/>
                        <a:pt x="5917" y="3576"/>
                      </a:cubicBezTo>
                      <a:cubicBezTo>
                        <a:pt x="5568" y="3546"/>
                        <a:pt x="5234" y="3529"/>
                        <a:pt x="4903" y="3529"/>
                      </a:cubicBezTo>
                      <a:cubicBezTo>
                        <a:pt x="2761" y="3529"/>
                        <a:pt x="1171" y="4188"/>
                        <a:pt x="431" y="5396"/>
                      </a:cubicBezTo>
                      <a:cubicBezTo>
                        <a:pt x="-452" y="6840"/>
                        <a:pt x="119" y="8796"/>
                        <a:pt x="1578" y="10761"/>
                      </a:cubicBezTo>
                      <a:cubicBezTo>
                        <a:pt x="84" y="12747"/>
                        <a:pt x="-461" y="14730"/>
                        <a:pt x="431" y="16188"/>
                      </a:cubicBezTo>
                      <a:cubicBezTo>
                        <a:pt x="1171" y="17397"/>
                        <a:pt x="2760" y="18055"/>
                        <a:pt x="4903" y="18055"/>
                      </a:cubicBezTo>
                      <a:cubicBezTo>
                        <a:pt x="5246" y="18055"/>
                        <a:pt x="5621" y="18010"/>
                        <a:pt x="5983" y="17976"/>
                      </a:cubicBezTo>
                      <a:cubicBezTo>
                        <a:pt x="7057" y="20156"/>
                        <a:pt x="8570" y="21600"/>
                        <a:pt x="10339" y="21600"/>
                      </a:cubicBezTo>
                      <a:cubicBezTo>
                        <a:pt x="12118" y="21600"/>
                        <a:pt x="13685" y="20225"/>
                        <a:pt x="14761" y="18024"/>
                      </a:cubicBezTo>
                      <a:cubicBezTo>
                        <a:pt x="15110" y="18054"/>
                        <a:pt x="15460" y="18071"/>
                        <a:pt x="15791" y="18071"/>
                      </a:cubicBezTo>
                      <a:cubicBezTo>
                        <a:pt x="17934" y="18071"/>
                        <a:pt x="19507" y="17412"/>
                        <a:pt x="20246" y="16204"/>
                      </a:cubicBezTo>
                      <a:cubicBezTo>
                        <a:pt x="21134" y="14753"/>
                        <a:pt x="20576" y="12782"/>
                        <a:pt x="19099" y="10808"/>
                      </a:cubicBezTo>
                      <a:cubicBezTo>
                        <a:pt x="20594" y="8822"/>
                        <a:pt x="21139" y="6839"/>
                        <a:pt x="20246" y="5380"/>
                      </a:cubicBezTo>
                      <a:cubicBezTo>
                        <a:pt x="19508" y="4173"/>
                        <a:pt x="17934" y="3514"/>
                        <a:pt x="15791" y="3514"/>
                      </a:cubicBezTo>
                      <a:cubicBezTo>
                        <a:pt x="15438" y="3514"/>
                        <a:pt x="15052" y="3573"/>
                        <a:pt x="14677" y="3608"/>
                      </a:cubicBezTo>
                      <a:cubicBezTo>
                        <a:pt x="13604" y="1440"/>
                        <a:pt x="12102" y="0"/>
                        <a:pt x="10339" y="0"/>
                      </a:cubicBezTo>
                      <a:close/>
                      <a:moveTo>
                        <a:pt x="10339" y="1004"/>
                      </a:moveTo>
                      <a:cubicBezTo>
                        <a:pt x="11591" y="1004"/>
                        <a:pt x="12710" y="2093"/>
                        <a:pt x="13580" y="3733"/>
                      </a:cubicBezTo>
                      <a:cubicBezTo>
                        <a:pt x="12541" y="3915"/>
                        <a:pt x="11452" y="4238"/>
                        <a:pt x="10355" y="4643"/>
                      </a:cubicBezTo>
                      <a:cubicBezTo>
                        <a:pt x="9226" y="4226"/>
                        <a:pt x="8099" y="3899"/>
                        <a:pt x="7031" y="3718"/>
                      </a:cubicBezTo>
                      <a:cubicBezTo>
                        <a:pt x="7905" y="2046"/>
                        <a:pt x="9073" y="1004"/>
                        <a:pt x="10339" y="1004"/>
                      </a:cubicBezTo>
                      <a:close/>
                      <a:moveTo>
                        <a:pt x="15791" y="4518"/>
                      </a:moveTo>
                      <a:cubicBezTo>
                        <a:pt x="17538" y="4518"/>
                        <a:pt x="18791" y="4998"/>
                        <a:pt x="19332" y="5882"/>
                      </a:cubicBezTo>
                      <a:cubicBezTo>
                        <a:pt x="19959" y="6907"/>
                        <a:pt x="19540" y="8380"/>
                        <a:pt x="18468" y="9914"/>
                      </a:cubicBezTo>
                      <a:cubicBezTo>
                        <a:pt x="17787" y="9159"/>
                        <a:pt x="16951" y="8410"/>
                        <a:pt x="16007" y="7702"/>
                      </a:cubicBezTo>
                      <a:cubicBezTo>
                        <a:pt x="15826" y="6556"/>
                        <a:pt x="15554" y="5511"/>
                        <a:pt x="15193" y="4565"/>
                      </a:cubicBezTo>
                      <a:cubicBezTo>
                        <a:pt x="15389" y="4554"/>
                        <a:pt x="15602" y="4518"/>
                        <a:pt x="15791" y="4518"/>
                      </a:cubicBezTo>
                      <a:close/>
                      <a:moveTo>
                        <a:pt x="4903" y="4533"/>
                      </a:moveTo>
                      <a:cubicBezTo>
                        <a:pt x="5095" y="4533"/>
                        <a:pt x="5302" y="4538"/>
                        <a:pt x="5501" y="4549"/>
                      </a:cubicBezTo>
                      <a:cubicBezTo>
                        <a:pt x="5130" y="5520"/>
                        <a:pt x="4852" y="6633"/>
                        <a:pt x="4670" y="7812"/>
                      </a:cubicBezTo>
                      <a:cubicBezTo>
                        <a:pt x="3730" y="8526"/>
                        <a:pt x="2966" y="9248"/>
                        <a:pt x="2293" y="10008"/>
                      </a:cubicBezTo>
                      <a:cubicBezTo>
                        <a:pt x="1175" y="8445"/>
                        <a:pt x="708" y="6940"/>
                        <a:pt x="1346" y="5898"/>
                      </a:cubicBezTo>
                      <a:cubicBezTo>
                        <a:pt x="1887" y="5014"/>
                        <a:pt x="3156" y="4533"/>
                        <a:pt x="4903" y="4533"/>
                      </a:cubicBezTo>
                      <a:close/>
                      <a:moveTo>
                        <a:pt x="14062" y="4659"/>
                      </a:moveTo>
                      <a:cubicBezTo>
                        <a:pt x="14333" y="5325"/>
                        <a:pt x="14582" y="6051"/>
                        <a:pt x="14761" y="6839"/>
                      </a:cubicBezTo>
                      <a:cubicBezTo>
                        <a:pt x="14294" y="6539"/>
                        <a:pt x="13808" y="6239"/>
                        <a:pt x="13298" y="5961"/>
                      </a:cubicBezTo>
                      <a:cubicBezTo>
                        <a:pt x="12768" y="5672"/>
                        <a:pt x="12225" y="5480"/>
                        <a:pt x="11685" y="5239"/>
                      </a:cubicBezTo>
                      <a:cubicBezTo>
                        <a:pt x="12500" y="4985"/>
                        <a:pt x="13298" y="4775"/>
                        <a:pt x="14062" y="4659"/>
                      </a:cubicBezTo>
                      <a:close/>
                      <a:moveTo>
                        <a:pt x="6599" y="4675"/>
                      </a:moveTo>
                      <a:cubicBezTo>
                        <a:pt x="7326" y="4784"/>
                        <a:pt x="8103" y="5021"/>
                        <a:pt x="8876" y="5255"/>
                      </a:cubicBezTo>
                      <a:cubicBezTo>
                        <a:pt x="8379" y="5481"/>
                        <a:pt x="7868" y="5695"/>
                        <a:pt x="7380" y="5961"/>
                      </a:cubicBezTo>
                      <a:cubicBezTo>
                        <a:pt x="6837" y="6256"/>
                        <a:pt x="6443" y="6613"/>
                        <a:pt x="5950" y="6933"/>
                      </a:cubicBezTo>
                      <a:cubicBezTo>
                        <a:pt x="6128" y="6137"/>
                        <a:pt x="6326" y="5348"/>
                        <a:pt x="6599" y="4675"/>
                      </a:cubicBezTo>
                      <a:close/>
                      <a:moveTo>
                        <a:pt x="10405" y="5788"/>
                      </a:moveTo>
                      <a:cubicBezTo>
                        <a:pt x="11196" y="6102"/>
                        <a:pt x="11987" y="6415"/>
                        <a:pt x="12766" y="6839"/>
                      </a:cubicBezTo>
                      <a:cubicBezTo>
                        <a:pt x="13571" y="7278"/>
                        <a:pt x="14317" y="7751"/>
                        <a:pt x="15010" y="8251"/>
                      </a:cubicBezTo>
                      <a:cubicBezTo>
                        <a:pt x="15123" y="9067"/>
                        <a:pt x="15193" y="9915"/>
                        <a:pt x="15193" y="10792"/>
                      </a:cubicBezTo>
                      <a:cubicBezTo>
                        <a:pt x="15193" y="11657"/>
                        <a:pt x="15070" y="12466"/>
                        <a:pt x="14960" y="13271"/>
                      </a:cubicBezTo>
                      <a:cubicBezTo>
                        <a:pt x="14260" y="13779"/>
                        <a:pt x="13583" y="14300"/>
                        <a:pt x="12766" y="14745"/>
                      </a:cubicBezTo>
                      <a:cubicBezTo>
                        <a:pt x="11937" y="15197"/>
                        <a:pt x="11096" y="15469"/>
                        <a:pt x="10256" y="15796"/>
                      </a:cubicBezTo>
                      <a:cubicBezTo>
                        <a:pt x="9475" y="15485"/>
                        <a:pt x="8681" y="15180"/>
                        <a:pt x="7912" y="14761"/>
                      </a:cubicBezTo>
                      <a:cubicBezTo>
                        <a:pt x="7107" y="14323"/>
                        <a:pt x="6360" y="13849"/>
                        <a:pt x="5668" y="13349"/>
                      </a:cubicBezTo>
                      <a:cubicBezTo>
                        <a:pt x="5554" y="12533"/>
                        <a:pt x="5501" y="11669"/>
                        <a:pt x="5501" y="10792"/>
                      </a:cubicBezTo>
                      <a:cubicBezTo>
                        <a:pt x="5501" y="9918"/>
                        <a:pt x="5605" y="9111"/>
                        <a:pt x="5718" y="8298"/>
                      </a:cubicBezTo>
                      <a:cubicBezTo>
                        <a:pt x="6420" y="7788"/>
                        <a:pt x="7092" y="7270"/>
                        <a:pt x="7912" y="6824"/>
                      </a:cubicBezTo>
                      <a:cubicBezTo>
                        <a:pt x="8731" y="6377"/>
                        <a:pt x="9574" y="6113"/>
                        <a:pt x="10405" y="5788"/>
                      </a:cubicBezTo>
                      <a:close/>
                      <a:moveTo>
                        <a:pt x="10339" y="7984"/>
                      </a:moveTo>
                      <a:cubicBezTo>
                        <a:pt x="8690" y="7984"/>
                        <a:pt x="7363" y="9237"/>
                        <a:pt x="7363" y="10792"/>
                      </a:cubicBezTo>
                      <a:cubicBezTo>
                        <a:pt x="7363" y="12348"/>
                        <a:pt x="8690" y="13616"/>
                        <a:pt x="10339" y="13616"/>
                      </a:cubicBezTo>
                      <a:cubicBezTo>
                        <a:pt x="11987" y="13616"/>
                        <a:pt x="13331" y="12348"/>
                        <a:pt x="13331" y="10792"/>
                      </a:cubicBezTo>
                      <a:cubicBezTo>
                        <a:pt x="13331" y="9237"/>
                        <a:pt x="11987" y="7984"/>
                        <a:pt x="10339" y="7984"/>
                      </a:cubicBezTo>
                      <a:close/>
                      <a:moveTo>
                        <a:pt x="4571" y="9098"/>
                      </a:moveTo>
                      <a:cubicBezTo>
                        <a:pt x="4522" y="9664"/>
                        <a:pt x="4438" y="10197"/>
                        <a:pt x="4438" y="10792"/>
                      </a:cubicBezTo>
                      <a:cubicBezTo>
                        <a:pt x="4438" y="11349"/>
                        <a:pt x="4462" y="11892"/>
                        <a:pt x="4504" y="12424"/>
                      </a:cubicBezTo>
                      <a:cubicBezTo>
                        <a:pt x="3891" y="11902"/>
                        <a:pt x="3374" y="11375"/>
                        <a:pt x="2908" y="10839"/>
                      </a:cubicBezTo>
                      <a:cubicBezTo>
                        <a:pt x="3403" y="10260"/>
                        <a:pt x="3903" y="9661"/>
                        <a:pt x="4571" y="9098"/>
                      </a:cubicBezTo>
                      <a:close/>
                      <a:moveTo>
                        <a:pt x="16190" y="9176"/>
                      </a:moveTo>
                      <a:cubicBezTo>
                        <a:pt x="16796" y="9693"/>
                        <a:pt x="17307" y="10215"/>
                        <a:pt x="17769" y="10745"/>
                      </a:cubicBezTo>
                      <a:cubicBezTo>
                        <a:pt x="17273" y="11325"/>
                        <a:pt x="16776" y="11907"/>
                        <a:pt x="16107" y="12471"/>
                      </a:cubicBezTo>
                      <a:cubicBezTo>
                        <a:pt x="16155" y="11912"/>
                        <a:pt x="16257" y="11379"/>
                        <a:pt x="16257" y="10792"/>
                      </a:cubicBezTo>
                      <a:cubicBezTo>
                        <a:pt x="16257" y="10236"/>
                        <a:pt x="16233" y="9708"/>
                        <a:pt x="16190" y="9176"/>
                      </a:cubicBezTo>
                      <a:close/>
                      <a:moveTo>
                        <a:pt x="18384" y="11576"/>
                      </a:moveTo>
                      <a:cubicBezTo>
                        <a:pt x="19512" y="13146"/>
                        <a:pt x="19972" y="14656"/>
                        <a:pt x="19332" y="15702"/>
                      </a:cubicBezTo>
                      <a:cubicBezTo>
                        <a:pt x="18791" y="16586"/>
                        <a:pt x="17537" y="17067"/>
                        <a:pt x="15791" y="17067"/>
                      </a:cubicBezTo>
                      <a:cubicBezTo>
                        <a:pt x="15599" y="17067"/>
                        <a:pt x="15392" y="17047"/>
                        <a:pt x="15193" y="17035"/>
                      </a:cubicBezTo>
                      <a:cubicBezTo>
                        <a:pt x="15564" y="16065"/>
                        <a:pt x="15826" y="14967"/>
                        <a:pt x="16007" y="13788"/>
                      </a:cubicBezTo>
                      <a:cubicBezTo>
                        <a:pt x="16951" y="13073"/>
                        <a:pt x="17710" y="12337"/>
                        <a:pt x="18384" y="11576"/>
                      </a:cubicBezTo>
                      <a:close/>
                      <a:moveTo>
                        <a:pt x="2210" y="11655"/>
                      </a:moveTo>
                      <a:cubicBezTo>
                        <a:pt x="2896" y="12420"/>
                        <a:pt x="3714" y="13165"/>
                        <a:pt x="4670" y="13882"/>
                      </a:cubicBezTo>
                      <a:cubicBezTo>
                        <a:pt x="4849" y="15014"/>
                        <a:pt x="5113" y="16067"/>
                        <a:pt x="5468" y="17004"/>
                      </a:cubicBezTo>
                      <a:cubicBezTo>
                        <a:pt x="5283" y="17014"/>
                        <a:pt x="5081" y="17051"/>
                        <a:pt x="4903" y="17051"/>
                      </a:cubicBezTo>
                      <a:cubicBezTo>
                        <a:pt x="3156" y="17051"/>
                        <a:pt x="1887" y="16571"/>
                        <a:pt x="1346" y="15686"/>
                      </a:cubicBezTo>
                      <a:cubicBezTo>
                        <a:pt x="717" y="14659"/>
                        <a:pt x="1131" y="13193"/>
                        <a:pt x="2210" y="11655"/>
                      </a:cubicBezTo>
                      <a:close/>
                      <a:moveTo>
                        <a:pt x="14744" y="14651"/>
                      </a:moveTo>
                      <a:cubicBezTo>
                        <a:pt x="14565" y="15455"/>
                        <a:pt x="14370" y="16247"/>
                        <a:pt x="14096" y="16925"/>
                      </a:cubicBezTo>
                      <a:cubicBezTo>
                        <a:pt x="13364" y="16816"/>
                        <a:pt x="12580" y="16581"/>
                        <a:pt x="11802" y="16345"/>
                      </a:cubicBezTo>
                      <a:cubicBezTo>
                        <a:pt x="12304" y="16117"/>
                        <a:pt x="12804" y="15892"/>
                        <a:pt x="13298" y="15624"/>
                      </a:cubicBezTo>
                      <a:cubicBezTo>
                        <a:pt x="13843" y="15326"/>
                        <a:pt x="14249" y="14973"/>
                        <a:pt x="14744" y="14651"/>
                      </a:cubicBezTo>
                      <a:close/>
                      <a:moveTo>
                        <a:pt x="5934" y="14761"/>
                      </a:moveTo>
                      <a:cubicBezTo>
                        <a:pt x="6400" y="15061"/>
                        <a:pt x="6869" y="15346"/>
                        <a:pt x="7380" y="15624"/>
                      </a:cubicBezTo>
                      <a:cubicBezTo>
                        <a:pt x="7902" y="15908"/>
                        <a:pt x="8444" y="16107"/>
                        <a:pt x="8976" y="16345"/>
                      </a:cubicBezTo>
                      <a:cubicBezTo>
                        <a:pt x="8160" y="16598"/>
                        <a:pt x="7364" y="16795"/>
                        <a:pt x="6599" y="16910"/>
                      </a:cubicBezTo>
                      <a:cubicBezTo>
                        <a:pt x="6331" y="16249"/>
                        <a:pt x="6110" y="15542"/>
                        <a:pt x="5934" y="14761"/>
                      </a:cubicBezTo>
                      <a:close/>
                      <a:moveTo>
                        <a:pt x="10322" y="16941"/>
                      </a:moveTo>
                      <a:cubicBezTo>
                        <a:pt x="11458" y="17362"/>
                        <a:pt x="12573" y="17700"/>
                        <a:pt x="13647" y="17882"/>
                      </a:cubicBezTo>
                      <a:cubicBezTo>
                        <a:pt x="12773" y="19553"/>
                        <a:pt x="11605" y="20596"/>
                        <a:pt x="10339" y="20596"/>
                      </a:cubicBezTo>
                      <a:cubicBezTo>
                        <a:pt x="9084" y="20596"/>
                        <a:pt x="7951" y="19498"/>
                        <a:pt x="7081" y="17851"/>
                      </a:cubicBezTo>
                      <a:cubicBezTo>
                        <a:pt x="8127" y="17671"/>
                        <a:pt x="9217" y="17349"/>
                        <a:pt x="10322" y="1694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0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91" name="ísļiḍê"/>
                <p:cNvSpPr/>
                <p:nvPr/>
              </p:nvSpPr>
              <p:spPr>
                <a:xfrm>
                  <a:off x="10225851" y="4382771"/>
                  <a:ext cx="191587" cy="2213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307" y="15970"/>
                      </a:lnTo>
                      <a:lnTo>
                        <a:pt x="6112" y="19464"/>
                      </a:lnTo>
                      <a:cubicBezTo>
                        <a:pt x="6112" y="19464"/>
                        <a:pt x="0" y="21600"/>
                        <a:pt x="0" y="21600"/>
                      </a:cubicBezTo>
                      <a:close/>
                      <a:moveTo>
                        <a:pt x="6773" y="18782"/>
                      </a:moveTo>
                      <a:lnTo>
                        <a:pt x="1968" y="15288"/>
                      </a:lnTo>
                      <a:lnTo>
                        <a:pt x="13737" y="3150"/>
                      </a:lnTo>
                      <a:lnTo>
                        <a:pt x="18545" y="6642"/>
                      </a:lnTo>
                      <a:cubicBezTo>
                        <a:pt x="18545" y="6642"/>
                        <a:pt x="6773" y="18782"/>
                        <a:pt x="6773" y="18782"/>
                      </a:cubicBezTo>
                      <a:close/>
                      <a:moveTo>
                        <a:pt x="19218" y="5946"/>
                      </a:moveTo>
                      <a:lnTo>
                        <a:pt x="14411" y="2455"/>
                      </a:lnTo>
                      <a:lnTo>
                        <a:pt x="16792" y="0"/>
                      </a:lnTo>
                      <a:lnTo>
                        <a:pt x="21600" y="3492"/>
                      </a:lnTo>
                      <a:cubicBezTo>
                        <a:pt x="21600" y="3492"/>
                        <a:pt x="19218" y="5946"/>
                        <a:pt x="19218" y="594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92" name="ïšḻiďè"/>
                <p:cNvSpPr/>
                <p:nvPr/>
              </p:nvSpPr>
              <p:spPr>
                <a:xfrm>
                  <a:off x="10414907" y="1938971"/>
                  <a:ext cx="225712" cy="2532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57" h="21254" extrusionOk="0">
                      <a:moveTo>
                        <a:pt x="8090" y="6610"/>
                      </a:moveTo>
                      <a:lnTo>
                        <a:pt x="8090" y="3934"/>
                      </a:lnTo>
                      <a:lnTo>
                        <a:pt x="19378" y="1852"/>
                      </a:lnTo>
                      <a:lnTo>
                        <a:pt x="19378" y="4528"/>
                      </a:lnTo>
                      <a:cubicBezTo>
                        <a:pt x="19378" y="4528"/>
                        <a:pt x="8090" y="6610"/>
                        <a:pt x="8090" y="6610"/>
                      </a:cubicBezTo>
                      <a:close/>
                      <a:moveTo>
                        <a:pt x="21057" y="0"/>
                      </a:moveTo>
                      <a:lnTo>
                        <a:pt x="6411" y="2701"/>
                      </a:lnTo>
                      <a:lnTo>
                        <a:pt x="6411" y="15495"/>
                      </a:lnTo>
                      <a:cubicBezTo>
                        <a:pt x="5363" y="15254"/>
                        <a:pt x="3972" y="15448"/>
                        <a:pt x="2666" y="16104"/>
                      </a:cubicBezTo>
                      <a:cubicBezTo>
                        <a:pt x="567" y="17160"/>
                        <a:pt x="-518" y="19009"/>
                        <a:pt x="244" y="20236"/>
                      </a:cubicBezTo>
                      <a:cubicBezTo>
                        <a:pt x="1005" y="21462"/>
                        <a:pt x="3325" y="21600"/>
                        <a:pt x="5425" y="20544"/>
                      </a:cubicBezTo>
                      <a:cubicBezTo>
                        <a:pt x="7005" y="19749"/>
                        <a:pt x="8010" y="18505"/>
                        <a:pt x="8085" y="17416"/>
                      </a:cubicBezTo>
                      <a:lnTo>
                        <a:pt x="8090" y="17416"/>
                      </a:lnTo>
                      <a:lnTo>
                        <a:pt x="8090" y="8152"/>
                      </a:lnTo>
                      <a:lnTo>
                        <a:pt x="19378" y="6070"/>
                      </a:lnTo>
                      <a:lnTo>
                        <a:pt x="19378" y="10758"/>
                      </a:lnTo>
                      <a:cubicBezTo>
                        <a:pt x="18330" y="10518"/>
                        <a:pt x="16941" y="10712"/>
                        <a:pt x="15636" y="11368"/>
                      </a:cubicBezTo>
                      <a:cubicBezTo>
                        <a:pt x="13536" y="12424"/>
                        <a:pt x="12452" y="14273"/>
                        <a:pt x="13213" y="15499"/>
                      </a:cubicBezTo>
                      <a:cubicBezTo>
                        <a:pt x="13975" y="16725"/>
                        <a:pt x="16295" y="16863"/>
                        <a:pt x="18395" y="15807"/>
                      </a:cubicBezTo>
                      <a:cubicBezTo>
                        <a:pt x="20060" y="14970"/>
                        <a:pt x="21082" y="13635"/>
                        <a:pt x="21056" y="12506"/>
                      </a:cubicBezTo>
                      <a:lnTo>
                        <a:pt x="21057" y="12506"/>
                      </a:lnTo>
                      <a:cubicBezTo>
                        <a:pt x="21057" y="12506"/>
                        <a:pt x="21057" y="0"/>
                        <a:pt x="21057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3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93" name="ïšḻíde"/>
                <p:cNvSpPr/>
                <p:nvPr/>
              </p:nvSpPr>
              <p:spPr>
                <a:xfrm>
                  <a:off x="8653191" y="3301355"/>
                  <a:ext cx="174083" cy="1620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84" h="21600" extrusionOk="0">
                      <a:moveTo>
                        <a:pt x="0" y="3459"/>
                      </a:moveTo>
                      <a:lnTo>
                        <a:pt x="1422" y="10208"/>
                      </a:lnTo>
                      <a:cubicBezTo>
                        <a:pt x="1422" y="10208"/>
                        <a:pt x="2469" y="10982"/>
                        <a:pt x="3219" y="10113"/>
                      </a:cubicBezTo>
                      <a:cubicBezTo>
                        <a:pt x="4049" y="9149"/>
                        <a:pt x="6494" y="8518"/>
                        <a:pt x="6992" y="11134"/>
                      </a:cubicBezTo>
                      <a:cubicBezTo>
                        <a:pt x="7491" y="13750"/>
                        <a:pt x="5522" y="14362"/>
                        <a:pt x="4296" y="14027"/>
                      </a:cubicBezTo>
                      <a:cubicBezTo>
                        <a:pt x="3187" y="13725"/>
                        <a:pt x="2357" y="14641"/>
                        <a:pt x="2357" y="14641"/>
                      </a:cubicBezTo>
                      <a:lnTo>
                        <a:pt x="3823" y="21600"/>
                      </a:lnTo>
                      <a:lnTo>
                        <a:pt x="9313" y="20212"/>
                      </a:lnTo>
                      <a:cubicBezTo>
                        <a:pt x="9313" y="20212"/>
                        <a:pt x="9635" y="19276"/>
                        <a:pt x="8958" y="18523"/>
                      </a:cubicBezTo>
                      <a:cubicBezTo>
                        <a:pt x="8134" y="17611"/>
                        <a:pt x="7558" y="15210"/>
                        <a:pt x="10150" y="14555"/>
                      </a:cubicBezTo>
                      <a:cubicBezTo>
                        <a:pt x="12743" y="13899"/>
                        <a:pt x="13216" y="16255"/>
                        <a:pt x="12736" y="17679"/>
                      </a:cubicBezTo>
                      <a:cubicBezTo>
                        <a:pt x="12378" y="18747"/>
                        <a:pt x="13070" y="19262"/>
                        <a:pt x="13070" y="19262"/>
                      </a:cubicBezTo>
                      <a:lnTo>
                        <a:pt x="17693" y="18092"/>
                      </a:lnTo>
                      <a:cubicBezTo>
                        <a:pt x="17693" y="18092"/>
                        <a:pt x="16501" y="13146"/>
                        <a:pt x="16426" y="11786"/>
                      </a:cubicBezTo>
                      <a:cubicBezTo>
                        <a:pt x="16346" y="10328"/>
                        <a:pt x="18026" y="10919"/>
                        <a:pt x="18332" y="11000"/>
                      </a:cubicBezTo>
                      <a:cubicBezTo>
                        <a:pt x="20097" y="11473"/>
                        <a:pt x="21600" y="10153"/>
                        <a:pt x="21079" y="7680"/>
                      </a:cubicBezTo>
                      <a:cubicBezTo>
                        <a:pt x="20558" y="5208"/>
                        <a:pt x="18027" y="5192"/>
                        <a:pt x="17063" y="6452"/>
                      </a:cubicBezTo>
                      <a:cubicBezTo>
                        <a:pt x="16347" y="7388"/>
                        <a:pt x="15661" y="7684"/>
                        <a:pt x="15383" y="7029"/>
                      </a:cubicBezTo>
                      <a:cubicBezTo>
                        <a:pt x="14735" y="5498"/>
                        <a:pt x="13677" y="0"/>
                        <a:pt x="13677" y="0"/>
                      </a:cubicBezTo>
                      <a:lnTo>
                        <a:pt x="9343" y="1096"/>
                      </a:lnTo>
                      <a:cubicBezTo>
                        <a:pt x="9343" y="1096"/>
                        <a:pt x="8732" y="2392"/>
                        <a:pt x="9572" y="3149"/>
                      </a:cubicBezTo>
                      <a:cubicBezTo>
                        <a:pt x="10838" y="4289"/>
                        <a:pt x="10727" y="6525"/>
                        <a:pt x="8669" y="7045"/>
                      </a:cubicBezTo>
                      <a:cubicBezTo>
                        <a:pt x="6612" y="7566"/>
                        <a:pt x="5599" y="5828"/>
                        <a:pt x="6228" y="4123"/>
                      </a:cubicBezTo>
                      <a:cubicBezTo>
                        <a:pt x="6581" y="3168"/>
                        <a:pt x="5664" y="2036"/>
                        <a:pt x="5664" y="2036"/>
                      </a:cubicBezTo>
                      <a:cubicBezTo>
                        <a:pt x="5664" y="2036"/>
                        <a:pt x="0" y="3459"/>
                        <a:pt x="0" y="3459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94" name="íṩlïďe"/>
                <p:cNvSpPr/>
                <p:nvPr/>
              </p:nvSpPr>
              <p:spPr>
                <a:xfrm>
                  <a:off x="8921655" y="2214322"/>
                  <a:ext cx="220747" cy="3156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51" h="21511" extrusionOk="0">
                      <a:moveTo>
                        <a:pt x="18683" y="0"/>
                      </a:moveTo>
                      <a:lnTo>
                        <a:pt x="17079" y="1668"/>
                      </a:lnTo>
                      <a:cubicBezTo>
                        <a:pt x="17015" y="1638"/>
                        <a:pt x="16700" y="1488"/>
                        <a:pt x="16700" y="1488"/>
                      </a:cubicBezTo>
                      <a:lnTo>
                        <a:pt x="15441" y="2801"/>
                      </a:lnTo>
                      <a:lnTo>
                        <a:pt x="15820" y="2981"/>
                      </a:lnTo>
                      <a:lnTo>
                        <a:pt x="15441" y="3375"/>
                      </a:lnTo>
                      <a:lnTo>
                        <a:pt x="2730" y="16587"/>
                      </a:lnTo>
                      <a:cubicBezTo>
                        <a:pt x="2279" y="17056"/>
                        <a:pt x="509" y="19614"/>
                        <a:pt x="586" y="20489"/>
                      </a:cubicBezTo>
                      <a:cubicBezTo>
                        <a:pt x="597" y="20614"/>
                        <a:pt x="646" y="20706"/>
                        <a:pt x="742" y="20751"/>
                      </a:cubicBezTo>
                      <a:cubicBezTo>
                        <a:pt x="1508" y="21113"/>
                        <a:pt x="4988" y="18432"/>
                        <a:pt x="5504" y="17895"/>
                      </a:cubicBezTo>
                      <a:lnTo>
                        <a:pt x="18209" y="4684"/>
                      </a:lnTo>
                      <a:lnTo>
                        <a:pt x="18588" y="4289"/>
                      </a:lnTo>
                      <a:lnTo>
                        <a:pt x="18984" y="4477"/>
                      </a:lnTo>
                      <a:lnTo>
                        <a:pt x="14043" y="9610"/>
                      </a:lnTo>
                      <a:lnTo>
                        <a:pt x="14611" y="9879"/>
                      </a:lnTo>
                      <a:lnTo>
                        <a:pt x="20810" y="3434"/>
                      </a:lnTo>
                      <a:cubicBezTo>
                        <a:pt x="20810" y="3434"/>
                        <a:pt x="20191" y="3144"/>
                        <a:pt x="19847" y="2981"/>
                      </a:cubicBezTo>
                      <a:lnTo>
                        <a:pt x="21451" y="1313"/>
                      </a:lnTo>
                      <a:cubicBezTo>
                        <a:pt x="21451" y="1313"/>
                        <a:pt x="18683" y="0"/>
                        <a:pt x="18683" y="0"/>
                      </a:cubicBezTo>
                      <a:close/>
                      <a:moveTo>
                        <a:pt x="586" y="20489"/>
                      </a:moveTo>
                      <a:cubicBezTo>
                        <a:pt x="585" y="20448"/>
                        <a:pt x="574" y="20416"/>
                        <a:pt x="580" y="20368"/>
                      </a:cubicBezTo>
                      <a:lnTo>
                        <a:pt x="319" y="20638"/>
                      </a:lnTo>
                      <a:cubicBezTo>
                        <a:pt x="213" y="20748"/>
                        <a:pt x="-149" y="21394"/>
                        <a:pt x="68" y="21497"/>
                      </a:cubicBezTo>
                      <a:cubicBezTo>
                        <a:pt x="286" y="21600"/>
                        <a:pt x="1004" y="21123"/>
                        <a:pt x="1110" y="21013"/>
                      </a:cubicBezTo>
                      <a:lnTo>
                        <a:pt x="1371" y="20739"/>
                      </a:lnTo>
                      <a:cubicBezTo>
                        <a:pt x="1093" y="20840"/>
                        <a:pt x="868" y="20874"/>
                        <a:pt x="731" y="20810"/>
                      </a:cubicBezTo>
                      <a:cubicBezTo>
                        <a:pt x="624" y="20759"/>
                        <a:pt x="588" y="20638"/>
                        <a:pt x="586" y="20489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7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95" name="íŝliḓê"/>
                <p:cNvSpPr/>
                <p:nvPr/>
              </p:nvSpPr>
              <p:spPr>
                <a:xfrm>
                  <a:off x="8373850" y="2094934"/>
                  <a:ext cx="311374" cy="2207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954" y="0"/>
                      </a:moveTo>
                      <a:lnTo>
                        <a:pt x="149" y="12597"/>
                      </a:lnTo>
                      <a:lnTo>
                        <a:pt x="0" y="12646"/>
                      </a:lnTo>
                      <a:lnTo>
                        <a:pt x="0" y="19074"/>
                      </a:lnTo>
                      <a:lnTo>
                        <a:pt x="9044" y="19042"/>
                      </a:lnTo>
                      <a:lnTo>
                        <a:pt x="9044" y="21600"/>
                      </a:lnTo>
                      <a:lnTo>
                        <a:pt x="10685" y="20823"/>
                      </a:lnTo>
                      <a:lnTo>
                        <a:pt x="12315" y="21600"/>
                      </a:lnTo>
                      <a:lnTo>
                        <a:pt x="12315" y="19042"/>
                      </a:lnTo>
                      <a:lnTo>
                        <a:pt x="15483" y="19025"/>
                      </a:lnTo>
                      <a:lnTo>
                        <a:pt x="15827" y="19025"/>
                      </a:lnTo>
                      <a:lnTo>
                        <a:pt x="21600" y="7043"/>
                      </a:lnTo>
                      <a:lnTo>
                        <a:pt x="21589" y="16"/>
                      </a:lnTo>
                      <a:cubicBezTo>
                        <a:pt x="21589" y="16"/>
                        <a:pt x="21589" y="0"/>
                        <a:pt x="21589" y="0"/>
                      </a:cubicBezTo>
                      <a:lnTo>
                        <a:pt x="7954" y="0"/>
                      </a:lnTo>
                      <a:close/>
                      <a:moveTo>
                        <a:pt x="20716" y="1813"/>
                      </a:moveTo>
                      <a:cubicBezTo>
                        <a:pt x="20717" y="2327"/>
                        <a:pt x="20716" y="2838"/>
                        <a:pt x="20716" y="3352"/>
                      </a:cubicBezTo>
                      <a:cubicBezTo>
                        <a:pt x="20718" y="4465"/>
                        <a:pt x="20715" y="5574"/>
                        <a:pt x="20716" y="6687"/>
                      </a:cubicBezTo>
                      <a:lnTo>
                        <a:pt x="15333" y="17779"/>
                      </a:lnTo>
                      <a:lnTo>
                        <a:pt x="12315" y="17795"/>
                      </a:lnTo>
                      <a:lnTo>
                        <a:pt x="12315" y="15220"/>
                      </a:lnTo>
                      <a:cubicBezTo>
                        <a:pt x="12315" y="15220"/>
                        <a:pt x="9044" y="15220"/>
                        <a:pt x="9044" y="15220"/>
                      </a:cubicBezTo>
                      <a:lnTo>
                        <a:pt x="9044" y="17811"/>
                      </a:lnTo>
                      <a:lnTo>
                        <a:pt x="872" y="17843"/>
                      </a:lnTo>
                      <a:lnTo>
                        <a:pt x="872" y="12646"/>
                      </a:lnTo>
                      <a:lnTo>
                        <a:pt x="15448" y="12646"/>
                      </a:lnTo>
                      <a:cubicBezTo>
                        <a:pt x="15448" y="12646"/>
                        <a:pt x="19422" y="4474"/>
                        <a:pt x="20716" y="1813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96" name="íṧḷîḍê"/>
                <p:cNvSpPr/>
                <p:nvPr/>
              </p:nvSpPr>
              <p:spPr>
                <a:xfrm>
                  <a:off x="10998139" y="2536111"/>
                  <a:ext cx="233256" cy="1653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954" y="0"/>
                      </a:moveTo>
                      <a:lnTo>
                        <a:pt x="149" y="12597"/>
                      </a:lnTo>
                      <a:lnTo>
                        <a:pt x="0" y="12646"/>
                      </a:lnTo>
                      <a:lnTo>
                        <a:pt x="0" y="19074"/>
                      </a:lnTo>
                      <a:lnTo>
                        <a:pt x="9044" y="19042"/>
                      </a:lnTo>
                      <a:lnTo>
                        <a:pt x="9044" y="21600"/>
                      </a:lnTo>
                      <a:lnTo>
                        <a:pt x="10685" y="20823"/>
                      </a:lnTo>
                      <a:lnTo>
                        <a:pt x="12315" y="21600"/>
                      </a:lnTo>
                      <a:lnTo>
                        <a:pt x="12315" y="19042"/>
                      </a:lnTo>
                      <a:lnTo>
                        <a:pt x="15483" y="19025"/>
                      </a:lnTo>
                      <a:lnTo>
                        <a:pt x="15827" y="19025"/>
                      </a:lnTo>
                      <a:lnTo>
                        <a:pt x="21600" y="7043"/>
                      </a:lnTo>
                      <a:lnTo>
                        <a:pt x="21589" y="16"/>
                      </a:lnTo>
                      <a:cubicBezTo>
                        <a:pt x="21589" y="16"/>
                        <a:pt x="21589" y="0"/>
                        <a:pt x="21589" y="0"/>
                      </a:cubicBezTo>
                      <a:lnTo>
                        <a:pt x="7954" y="0"/>
                      </a:lnTo>
                      <a:close/>
                      <a:moveTo>
                        <a:pt x="20716" y="1813"/>
                      </a:moveTo>
                      <a:cubicBezTo>
                        <a:pt x="20717" y="2327"/>
                        <a:pt x="20716" y="2838"/>
                        <a:pt x="20716" y="3352"/>
                      </a:cubicBezTo>
                      <a:cubicBezTo>
                        <a:pt x="20718" y="4465"/>
                        <a:pt x="20715" y="5574"/>
                        <a:pt x="20716" y="6687"/>
                      </a:cubicBezTo>
                      <a:lnTo>
                        <a:pt x="15333" y="17779"/>
                      </a:lnTo>
                      <a:lnTo>
                        <a:pt x="12315" y="17795"/>
                      </a:lnTo>
                      <a:lnTo>
                        <a:pt x="12315" y="15220"/>
                      </a:lnTo>
                      <a:cubicBezTo>
                        <a:pt x="12315" y="15220"/>
                        <a:pt x="9044" y="15220"/>
                        <a:pt x="9044" y="15220"/>
                      </a:cubicBezTo>
                      <a:lnTo>
                        <a:pt x="9044" y="17811"/>
                      </a:lnTo>
                      <a:lnTo>
                        <a:pt x="872" y="17843"/>
                      </a:lnTo>
                      <a:lnTo>
                        <a:pt x="872" y="12646"/>
                      </a:lnTo>
                      <a:lnTo>
                        <a:pt x="15448" y="12646"/>
                      </a:lnTo>
                      <a:cubicBezTo>
                        <a:pt x="15448" y="12646"/>
                        <a:pt x="19422" y="4474"/>
                        <a:pt x="20716" y="1813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97" name="îşḷîḍé"/>
                <p:cNvSpPr/>
                <p:nvPr/>
              </p:nvSpPr>
              <p:spPr>
                <a:xfrm>
                  <a:off x="7555075" y="4302752"/>
                  <a:ext cx="238451" cy="2639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78" h="21600" extrusionOk="0">
                      <a:moveTo>
                        <a:pt x="10339" y="0"/>
                      </a:moveTo>
                      <a:cubicBezTo>
                        <a:pt x="8560" y="0"/>
                        <a:pt x="6992" y="1375"/>
                        <a:pt x="5917" y="3576"/>
                      </a:cubicBezTo>
                      <a:cubicBezTo>
                        <a:pt x="5568" y="3546"/>
                        <a:pt x="5234" y="3529"/>
                        <a:pt x="4903" y="3529"/>
                      </a:cubicBezTo>
                      <a:cubicBezTo>
                        <a:pt x="2761" y="3529"/>
                        <a:pt x="1171" y="4188"/>
                        <a:pt x="431" y="5396"/>
                      </a:cubicBezTo>
                      <a:cubicBezTo>
                        <a:pt x="-452" y="6840"/>
                        <a:pt x="119" y="8796"/>
                        <a:pt x="1578" y="10761"/>
                      </a:cubicBezTo>
                      <a:cubicBezTo>
                        <a:pt x="84" y="12747"/>
                        <a:pt x="-461" y="14730"/>
                        <a:pt x="431" y="16188"/>
                      </a:cubicBezTo>
                      <a:cubicBezTo>
                        <a:pt x="1171" y="17397"/>
                        <a:pt x="2760" y="18055"/>
                        <a:pt x="4903" y="18055"/>
                      </a:cubicBezTo>
                      <a:cubicBezTo>
                        <a:pt x="5246" y="18055"/>
                        <a:pt x="5621" y="18010"/>
                        <a:pt x="5983" y="17976"/>
                      </a:cubicBezTo>
                      <a:cubicBezTo>
                        <a:pt x="7057" y="20156"/>
                        <a:pt x="8570" y="21600"/>
                        <a:pt x="10339" y="21600"/>
                      </a:cubicBezTo>
                      <a:cubicBezTo>
                        <a:pt x="12118" y="21600"/>
                        <a:pt x="13685" y="20225"/>
                        <a:pt x="14761" y="18024"/>
                      </a:cubicBezTo>
                      <a:cubicBezTo>
                        <a:pt x="15110" y="18054"/>
                        <a:pt x="15460" y="18071"/>
                        <a:pt x="15791" y="18071"/>
                      </a:cubicBezTo>
                      <a:cubicBezTo>
                        <a:pt x="17934" y="18071"/>
                        <a:pt x="19507" y="17412"/>
                        <a:pt x="20246" y="16204"/>
                      </a:cubicBezTo>
                      <a:cubicBezTo>
                        <a:pt x="21134" y="14753"/>
                        <a:pt x="20576" y="12782"/>
                        <a:pt x="19099" y="10808"/>
                      </a:cubicBezTo>
                      <a:cubicBezTo>
                        <a:pt x="20594" y="8822"/>
                        <a:pt x="21139" y="6839"/>
                        <a:pt x="20246" y="5380"/>
                      </a:cubicBezTo>
                      <a:cubicBezTo>
                        <a:pt x="19508" y="4173"/>
                        <a:pt x="17934" y="3514"/>
                        <a:pt x="15791" y="3514"/>
                      </a:cubicBezTo>
                      <a:cubicBezTo>
                        <a:pt x="15438" y="3514"/>
                        <a:pt x="15052" y="3573"/>
                        <a:pt x="14677" y="3608"/>
                      </a:cubicBezTo>
                      <a:cubicBezTo>
                        <a:pt x="13604" y="1440"/>
                        <a:pt x="12102" y="0"/>
                        <a:pt x="10339" y="0"/>
                      </a:cubicBezTo>
                      <a:close/>
                      <a:moveTo>
                        <a:pt x="10339" y="1004"/>
                      </a:moveTo>
                      <a:cubicBezTo>
                        <a:pt x="11591" y="1004"/>
                        <a:pt x="12710" y="2093"/>
                        <a:pt x="13580" y="3733"/>
                      </a:cubicBezTo>
                      <a:cubicBezTo>
                        <a:pt x="12541" y="3915"/>
                        <a:pt x="11452" y="4238"/>
                        <a:pt x="10355" y="4643"/>
                      </a:cubicBezTo>
                      <a:cubicBezTo>
                        <a:pt x="9226" y="4226"/>
                        <a:pt x="8099" y="3899"/>
                        <a:pt x="7031" y="3718"/>
                      </a:cubicBezTo>
                      <a:cubicBezTo>
                        <a:pt x="7905" y="2046"/>
                        <a:pt x="9073" y="1004"/>
                        <a:pt x="10339" y="1004"/>
                      </a:cubicBezTo>
                      <a:close/>
                      <a:moveTo>
                        <a:pt x="15791" y="4518"/>
                      </a:moveTo>
                      <a:cubicBezTo>
                        <a:pt x="17538" y="4518"/>
                        <a:pt x="18791" y="4998"/>
                        <a:pt x="19332" y="5882"/>
                      </a:cubicBezTo>
                      <a:cubicBezTo>
                        <a:pt x="19959" y="6907"/>
                        <a:pt x="19540" y="8380"/>
                        <a:pt x="18468" y="9914"/>
                      </a:cubicBezTo>
                      <a:cubicBezTo>
                        <a:pt x="17787" y="9159"/>
                        <a:pt x="16951" y="8410"/>
                        <a:pt x="16007" y="7702"/>
                      </a:cubicBezTo>
                      <a:cubicBezTo>
                        <a:pt x="15826" y="6556"/>
                        <a:pt x="15554" y="5511"/>
                        <a:pt x="15193" y="4565"/>
                      </a:cubicBezTo>
                      <a:cubicBezTo>
                        <a:pt x="15389" y="4554"/>
                        <a:pt x="15602" y="4518"/>
                        <a:pt x="15791" y="4518"/>
                      </a:cubicBezTo>
                      <a:close/>
                      <a:moveTo>
                        <a:pt x="4903" y="4533"/>
                      </a:moveTo>
                      <a:cubicBezTo>
                        <a:pt x="5095" y="4533"/>
                        <a:pt x="5302" y="4538"/>
                        <a:pt x="5501" y="4549"/>
                      </a:cubicBezTo>
                      <a:cubicBezTo>
                        <a:pt x="5130" y="5520"/>
                        <a:pt x="4852" y="6633"/>
                        <a:pt x="4670" y="7812"/>
                      </a:cubicBezTo>
                      <a:cubicBezTo>
                        <a:pt x="3730" y="8526"/>
                        <a:pt x="2966" y="9248"/>
                        <a:pt x="2293" y="10008"/>
                      </a:cubicBezTo>
                      <a:cubicBezTo>
                        <a:pt x="1175" y="8445"/>
                        <a:pt x="708" y="6940"/>
                        <a:pt x="1346" y="5898"/>
                      </a:cubicBezTo>
                      <a:cubicBezTo>
                        <a:pt x="1887" y="5014"/>
                        <a:pt x="3156" y="4533"/>
                        <a:pt x="4903" y="4533"/>
                      </a:cubicBezTo>
                      <a:close/>
                      <a:moveTo>
                        <a:pt x="14062" y="4659"/>
                      </a:moveTo>
                      <a:cubicBezTo>
                        <a:pt x="14333" y="5325"/>
                        <a:pt x="14582" y="6051"/>
                        <a:pt x="14761" y="6839"/>
                      </a:cubicBezTo>
                      <a:cubicBezTo>
                        <a:pt x="14294" y="6539"/>
                        <a:pt x="13808" y="6239"/>
                        <a:pt x="13298" y="5961"/>
                      </a:cubicBezTo>
                      <a:cubicBezTo>
                        <a:pt x="12768" y="5672"/>
                        <a:pt x="12225" y="5480"/>
                        <a:pt x="11685" y="5239"/>
                      </a:cubicBezTo>
                      <a:cubicBezTo>
                        <a:pt x="12500" y="4985"/>
                        <a:pt x="13298" y="4775"/>
                        <a:pt x="14062" y="4659"/>
                      </a:cubicBezTo>
                      <a:close/>
                      <a:moveTo>
                        <a:pt x="6599" y="4675"/>
                      </a:moveTo>
                      <a:cubicBezTo>
                        <a:pt x="7326" y="4784"/>
                        <a:pt x="8103" y="5021"/>
                        <a:pt x="8876" y="5255"/>
                      </a:cubicBezTo>
                      <a:cubicBezTo>
                        <a:pt x="8379" y="5481"/>
                        <a:pt x="7868" y="5695"/>
                        <a:pt x="7380" y="5961"/>
                      </a:cubicBezTo>
                      <a:cubicBezTo>
                        <a:pt x="6837" y="6256"/>
                        <a:pt x="6443" y="6613"/>
                        <a:pt x="5950" y="6933"/>
                      </a:cubicBezTo>
                      <a:cubicBezTo>
                        <a:pt x="6128" y="6137"/>
                        <a:pt x="6326" y="5348"/>
                        <a:pt x="6599" y="4675"/>
                      </a:cubicBezTo>
                      <a:close/>
                      <a:moveTo>
                        <a:pt x="10405" y="5788"/>
                      </a:moveTo>
                      <a:cubicBezTo>
                        <a:pt x="11196" y="6102"/>
                        <a:pt x="11987" y="6415"/>
                        <a:pt x="12766" y="6839"/>
                      </a:cubicBezTo>
                      <a:cubicBezTo>
                        <a:pt x="13571" y="7278"/>
                        <a:pt x="14317" y="7751"/>
                        <a:pt x="15010" y="8251"/>
                      </a:cubicBezTo>
                      <a:cubicBezTo>
                        <a:pt x="15123" y="9067"/>
                        <a:pt x="15193" y="9915"/>
                        <a:pt x="15193" y="10792"/>
                      </a:cubicBezTo>
                      <a:cubicBezTo>
                        <a:pt x="15193" y="11657"/>
                        <a:pt x="15070" y="12466"/>
                        <a:pt x="14960" y="13271"/>
                      </a:cubicBezTo>
                      <a:cubicBezTo>
                        <a:pt x="14260" y="13779"/>
                        <a:pt x="13583" y="14300"/>
                        <a:pt x="12766" y="14745"/>
                      </a:cubicBezTo>
                      <a:cubicBezTo>
                        <a:pt x="11937" y="15197"/>
                        <a:pt x="11096" y="15469"/>
                        <a:pt x="10256" y="15796"/>
                      </a:cubicBezTo>
                      <a:cubicBezTo>
                        <a:pt x="9475" y="15485"/>
                        <a:pt x="8681" y="15180"/>
                        <a:pt x="7912" y="14761"/>
                      </a:cubicBezTo>
                      <a:cubicBezTo>
                        <a:pt x="7107" y="14323"/>
                        <a:pt x="6360" y="13849"/>
                        <a:pt x="5668" y="13349"/>
                      </a:cubicBezTo>
                      <a:cubicBezTo>
                        <a:pt x="5554" y="12533"/>
                        <a:pt x="5501" y="11669"/>
                        <a:pt x="5501" y="10792"/>
                      </a:cubicBezTo>
                      <a:cubicBezTo>
                        <a:pt x="5501" y="9918"/>
                        <a:pt x="5605" y="9111"/>
                        <a:pt x="5718" y="8298"/>
                      </a:cubicBezTo>
                      <a:cubicBezTo>
                        <a:pt x="6420" y="7788"/>
                        <a:pt x="7092" y="7270"/>
                        <a:pt x="7912" y="6824"/>
                      </a:cubicBezTo>
                      <a:cubicBezTo>
                        <a:pt x="8731" y="6377"/>
                        <a:pt x="9574" y="6113"/>
                        <a:pt x="10405" y="5788"/>
                      </a:cubicBezTo>
                      <a:close/>
                      <a:moveTo>
                        <a:pt x="10339" y="7984"/>
                      </a:moveTo>
                      <a:cubicBezTo>
                        <a:pt x="8690" y="7984"/>
                        <a:pt x="7363" y="9237"/>
                        <a:pt x="7363" y="10792"/>
                      </a:cubicBezTo>
                      <a:cubicBezTo>
                        <a:pt x="7363" y="12348"/>
                        <a:pt x="8690" y="13616"/>
                        <a:pt x="10339" y="13616"/>
                      </a:cubicBezTo>
                      <a:cubicBezTo>
                        <a:pt x="11987" y="13616"/>
                        <a:pt x="13331" y="12348"/>
                        <a:pt x="13331" y="10792"/>
                      </a:cubicBezTo>
                      <a:cubicBezTo>
                        <a:pt x="13331" y="9237"/>
                        <a:pt x="11987" y="7984"/>
                        <a:pt x="10339" y="7984"/>
                      </a:cubicBezTo>
                      <a:close/>
                      <a:moveTo>
                        <a:pt x="4571" y="9098"/>
                      </a:moveTo>
                      <a:cubicBezTo>
                        <a:pt x="4522" y="9664"/>
                        <a:pt x="4438" y="10197"/>
                        <a:pt x="4438" y="10792"/>
                      </a:cubicBezTo>
                      <a:cubicBezTo>
                        <a:pt x="4438" y="11349"/>
                        <a:pt x="4462" y="11892"/>
                        <a:pt x="4504" y="12424"/>
                      </a:cubicBezTo>
                      <a:cubicBezTo>
                        <a:pt x="3891" y="11902"/>
                        <a:pt x="3374" y="11375"/>
                        <a:pt x="2908" y="10839"/>
                      </a:cubicBezTo>
                      <a:cubicBezTo>
                        <a:pt x="3403" y="10260"/>
                        <a:pt x="3903" y="9661"/>
                        <a:pt x="4571" y="9098"/>
                      </a:cubicBezTo>
                      <a:close/>
                      <a:moveTo>
                        <a:pt x="16190" y="9176"/>
                      </a:moveTo>
                      <a:cubicBezTo>
                        <a:pt x="16796" y="9693"/>
                        <a:pt x="17307" y="10215"/>
                        <a:pt x="17769" y="10745"/>
                      </a:cubicBezTo>
                      <a:cubicBezTo>
                        <a:pt x="17273" y="11325"/>
                        <a:pt x="16776" y="11907"/>
                        <a:pt x="16107" y="12471"/>
                      </a:cubicBezTo>
                      <a:cubicBezTo>
                        <a:pt x="16155" y="11912"/>
                        <a:pt x="16257" y="11379"/>
                        <a:pt x="16257" y="10792"/>
                      </a:cubicBezTo>
                      <a:cubicBezTo>
                        <a:pt x="16257" y="10236"/>
                        <a:pt x="16233" y="9708"/>
                        <a:pt x="16190" y="9176"/>
                      </a:cubicBezTo>
                      <a:close/>
                      <a:moveTo>
                        <a:pt x="18384" y="11576"/>
                      </a:moveTo>
                      <a:cubicBezTo>
                        <a:pt x="19512" y="13146"/>
                        <a:pt x="19972" y="14656"/>
                        <a:pt x="19332" y="15702"/>
                      </a:cubicBezTo>
                      <a:cubicBezTo>
                        <a:pt x="18791" y="16586"/>
                        <a:pt x="17537" y="17067"/>
                        <a:pt x="15791" y="17067"/>
                      </a:cubicBezTo>
                      <a:cubicBezTo>
                        <a:pt x="15599" y="17067"/>
                        <a:pt x="15392" y="17047"/>
                        <a:pt x="15193" y="17035"/>
                      </a:cubicBezTo>
                      <a:cubicBezTo>
                        <a:pt x="15564" y="16065"/>
                        <a:pt x="15826" y="14967"/>
                        <a:pt x="16007" y="13788"/>
                      </a:cubicBezTo>
                      <a:cubicBezTo>
                        <a:pt x="16951" y="13073"/>
                        <a:pt x="17710" y="12337"/>
                        <a:pt x="18384" y="11576"/>
                      </a:cubicBezTo>
                      <a:close/>
                      <a:moveTo>
                        <a:pt x="2210" y="11655"/>
                      </a:moveTo>
                      <a:cubicBezTo>
                        <a:pt x="2896" y="12420"/>
                        <a:pt x="3714" y="13165"/>
                        <a:pt x="4670" y="13882"/>
                      </a:cubicBezTo>
                      <a:cubicBezTo>
                        <a:pt x="4849" y="15014"/>
                        <a:pt x="5113" y="16067"/>
                        <a:pt x="5468" y="17004"/>
                      </a:cubicBezTo>
                      <a:cubicBezTo>
                        <a:pt x="5283" y="17014"/>
                        <a:pt x="5081" y="17051"/>
                        <a:pt x="4903" y="17051"/>
                      </a:cubicBezTo>
                      <a:cubicBezTo>
                        <a:pt x="3156" y="17051"/>
                        <a:pt x="1887" y="16571"/>
                        <a:pt x="1346" y="15686"/>
                      </a:cubicBezTo>
                      <a:cubicBezTo>
                        <a:pt x="717" y="14659"/>
                        <a:pt x="1131" y="13193"/>
                        <a:pt x="2210" y="11655"/>
                      </a:cubicBezTo>
                      <a:close/>
                      <a:moveTo>
                        <a:pt x="14744" y="14651"/>
                      </a:moveTo>
                      <a:cubicBezTo>
                        <a:pt x="14565" y="15455"/>
                        <a:pt x="14370" y="16247"/>
                        <a:pt x="14096" y="16925"/>
                      </a:cubicBezTo>
                      <a:cubicBezTo>
                        <a:pt x="13364" y="16816"/>
                        <a:pt x="12580" y="16581"/>
                        <a:pt x="11802" y="16345"/>
                      </a:cubicBezTo>
                      <a:cubicBezTo>
                        <a:pt x="12304" y="16117"/>
                        <a:pt x="12804" y="15892"/>
                        <a:pt x="13298" y="15624"/>
                      </a:cubicBezTo>
                      <a:cubicBezTo>
                        <a:pt x="13843" y="15326"/>
                        <a:pt x="14249" y="14973"/>
                        <a:pt x="14744" y="14651"/>
                      </a:cubicBezTo>
                      <a:close/>
                      <a:moveTo>
                        <a:pt x="5934" y="14761"/>
                      </a:moveTo>
                      <a:cubicBezTo>
                        <a:pt x="6400" y="15061"/>
                        <a:pt x="6869" y="15346"/>
                        <a:pt x="7380" y="15624"/>
                      </a:cubicBezTo>
                      <a:cubicBezTo>
                        <a:pt x="7902" y="15908"/>
                        <a:pt x="8444" y="16107"/>
                        <a:pt x="8976" y="16345"/>
                      </a:cubicBezTo>
                      <a:cubicBezTo>
                        <a:pt x="8160" y="16598"/>
                        <a:pt x="7364" y="16795"/>
                        <a:pt x="6599" y="16910"/>
                      </a:cubicBezTo>
                      <a:cubicBezTo>
                        <a:pt x="6331" y="16249"/>
                        <a:pt x="6110" y="15542"/>
                        <a:pt x="5934" y="14761"/>
                      </a:cubicBezTo>
                      <a:close/>
                      <a:moveTo>
                        <a:pt x="10322" y="16941"/>
                      </a:moveTo>
                      <a:cubicBezTo>
                        <a:pt x="11458" y="17362"/>
                        <a:pt x="12573" y="17700"/>
                        <a:pt x="13647" y="17882"/>
                      </a:cubicBezTo>
                      <a:cubicBezTo>
                        <a:pt x="12773" y="19553"/>
                        <a:pt x="11605" y="20596"/>
                        <a:pt x="10339" y="20596"/>
                      </a:cubicBezTo>
                      <a:cubicBezTo>
                        <a:pt x="9084" y="20596"/>
                        <a:pt x="7951" y="19498"/>
                        <a:pt x="7081" y="17851"/>
                      </a:cubicBezTo>
                      <a:cubicBezTo>
                        <a:pt x="8127" y="17671"/>
                        <a:pt x="9217" y="17349"/>
                        <a:pt x="10322" y="1694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3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98" name="ïṥlîḍè"/>
                <p:cNvSpPr/>
                <p:nvPr/>
              </p:nvSpPr>
              <p:spPr>
                <a:xfrm>
                  <a:off x="10068847" y="5920281"/>
                  <a:ext cx="302936" cy="3612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43" y="12242"/>
                      </a:moveTo>
                      <a:cubicBezTo>
                        <a:pt x="19543" y="12836"/>
                        <a:pt x="18964" y="13322"/>
                        <a:pt x="18257" y="13322"/>
                      </a:cubicBezTo>
                      <a:lnTo>
                        <a:pt x="3343" y="13322"/>
                      </a:lnTo>
                      <a:cubicBezTo>
                        <a:pt x="2636" y="13322"/>
                        <a:pt x="2057" y="12836"/>
                        <a:pt x="2057" y="12242"/>
                      </a:cubicBezTo>
                      <a:lnTo>
                        <a:pt x="2057" y="4322"/>
                      </a:lnTo>
                      <a:cubicBezTo>
                        <a:pt x="2057" y="3728"/>
                        <a:pt x="2636" y="3242"/>
                        <a:pt x="3343" y="3242"/>
                      </a:cubicBezTo>
                      <a:lnTo>
                        <a:pt x="18257" y="3242"/>
                      </a:lnTo>
                      <a:cubicBezTo>
                        <a:pt x="18964" y="3242"/>
                        <a:pt x="19543" y="3728"/>
                        <a:pt x="19543" y="4322"/>
                      </a:cubicBezTo>
                      <a:cubicBezTo>
                        <a:pt x="19543" y="4322"/>
                        <a:pt x="19543" y="12242"/>
                        <a:pt x="19543" y="12242"/>
                      </a:cubicBezTo>
                      <a:close/>
                      <a:moveTo>
                        <a:pt x="17743" y="18146"/>
                      </a:moveTo>
                      <a:cubicBezTo>
                        <a:pt x="16891" y="18146"/>
                        <a:pt x="16200" y="17566"/>
                        <a:pt x="16200" y="16850"/>
                      </a:cubicBezTo>
                      <a:cubicBezTo>
                        <a:pt x="16200" y="16134"/>
                        <a:pt x="16891" y="15554"/>
                        <a:pt x="17743" y="15554"/>
                      </a:cubicBezTo>
                      <a:cubicBezTo>
                        <a:pt x="18594" y="15554"/>
                        <a:pt x="19285" y="16134"/>
                        <a:pt x="19285" y="16850"/>
                      </a:cubicBezTo>
                      <a:cubicBezTo>
                        <a:pt x="19285" y="17566"/>
                        <a:pt x="18594" y="18146"/>
                        <a:pt x="17743" y="18146"/>
                      </a:cubicBezTo>
                      <a:close/>
                      <a:moveTo>
                        <a:pt x="3857" y="18146"/>
                      </a:moveTo>
                      <a:cubicBezTo>
                        <a:pt x="3005" y="18146"/>
                        <a:pt x="2315" y="17566"/>
                        <a:pt x="2315" y="16850"/>
                      </a:cubicBezTo>
                      <a:cubicBezTo>
                        <a:pt x="2315" y="16134"/>
                        <a:pt x="3005" y="15554"/>
                        <a:pt x="3857" y="15554"/>
                      </a:cubicBezTo>
                      <a:cubicBezTo>
                        <a:pt x="4709" y="15554"/>
                        <a:pt x="5400" y="16134"/>
                        <a:pt x="5400" y="16850"/>
                      </a:cubicBezTo>
                      <a:cubicBezTo>
                        <a:pt x="5400" y="17566"/>
                        <a:pt x="4709" y="18146"/>
                        <a:pt x="3857" y="18146"/>
                      </a:cubicBezTo>
                      <a:close/>
                      <a:moveTo>
                        <a:pt x="5657" y="1513"/>
                      </a:moveTo>
                      <a:cubicBezTo>
                        <a:pt x="5657" y="1275"/>
                        <a:pt x="5889" y="1081"/>
                        <a:pt x="6171" y="1081"/>
                      </a:cubicBezTo>
                      <a:lnTo>
                        <a:pt x="15429" y="1081"/>
                      </a:lnTo>
                      <a:cubicBezTo>
                        <a:pt x="15711" y="1081"/>
                        <a:pt x="15943" y="1275"/>
                        <a:pt x="15943" y="1513"/>
                      </a:cubicBezTo>
                      <a:lnTo>
                        <a:pt x="15943" y="1729"/>
                      </a:lnTo>
                      <a:cubicBezTo>
                        <a:pt x="15943" y="1967"/>
                        <a:pt x="15711" y="2161"/>
                        <a:pt x="15429" y="2161"/>
                      </a:cubicBezTo>
                      <a:lnTo>
                        <a:pt x="6171" y="2161"/>
                      </a:lnTo>
                      <a:cubicBezTo>
                        <a:pt x="5889" y="2161"/>
                        <a:pt x="5657" y="1967"/>
                        <a:pt x="5657" y="1729"/>
                      </a:cubicBezTo>
                      <a:cubicBezTo>
                        <a:pt x="5657" y="1729"/>
                        <a:pt x="5657" y="1513"/>
                        <a:pt x="5657" y="1513"/>
                      </a:cubicBezTo>
                      <a:close/>
                      <a:moveTo>
                        <a:pt x="20314" y="0"/>
                      </a:moveTo>
                      <a:lnTo>
                        <a:pt x="1286" y="0"/>
                      </a:lnTo>
                      <a:cubicBezTo>
                        <a:pt x="579" y="0"/>
                        <a:pt x="0" y="486"/>
                        <a:pt x="0" y="1080"/>
                      </a:cubicBezTo>
                      <a:lnTo>
                        <a:pt x="0" y="18360"/>
                      </a:lnTo>
                      <a:cubicBezTo>
                        <a:pt x="0" y="18954"/>
                        <a:pt x="579" y="19440"/>
                        <a:pt x="1286" y="19440"/>
                      </a:cubicBezTo>
                      <a:lnTo>
                        <a:pt x="1800" y="19440"/>
                      </a:lnTo>
                      <a:cubicBezTo>
                        <a:pt x="1800" y="19440"/>
                        <a:pt x="1800" y="20498"/>
                        <a:pt x="1800" y="20520"/>
                      </a:cubicBezTo>
                      <a:cubicBezTo>
                        <a:pt x="1800" y="21114"/>
                        <a:pt x="2379" y="21600"/>
                        <a:pt x="3086" y="21600"/>
                      </a:cubicBezTo>
                      <a:lnTo>
                        <a:pt x="4629" y="21600"/>
                      </a:lnTo>
                      <a:cubicBezTo>
                        <a:pt x="5336" y="21600"/>
                        <a:pt x="5915" y="21114"/>
                        <a:pt x="5915" y="20520"/>
                      </a:cubicBezTo>
                      <a:cubicBezTo>
                        <a:pt x="5915" y="20498"/>
                        <a:pt x="5915" y="19440"/>
                        <a:pt x="5915" y="19440"/>
                      </a:cubicBezTo>
                      <a:lnTo>
                        <a:pt x="15685" y="19440"/>
                      </a:lnTo>
                      <a:cubicBezTo>
                        <a:pt x="15685" y="19440"/>
                        <a:pt x="15685" y="20498"/>
                        <a:pt x="15685" y="20520"/>
                      </a:cubicBezTo>
                      <a:cubicBezTo>
                        <a:pt x="15685" y="21114"/>
                        <a:pt x="16264" y="21600"/>
                        <a:pt x="16971" y="21600"/>
                      </a:cubicBezTo>
                      <a:lnTo>
                        <a:pt x="18514" y="21600"/>
                      </a:lnTo>
                      <a:cubicBezTo>
                        <a:pt x="19221" y="21600"/>
                        <a:pt x="19800" y="21114"/>
                        <a:pt x="19800" y="20520"/>
                      </a:cubicBezTo>
                      <a:cubicBezTo>
                        <a:pt x="19800" y="20498"/>
                        <a:pt x="19800" y="19440"/>
                        <a:pt x="19800" y="19440"/>
                      </a:cubicBezTo>
                      <a:lnTo>
                        <a:pt x="20314" y="19440"/>
                      </a:lnTo>
                      <a:cubicBezTo>
                        <a:pt x="21021" y="19440"/>
                        <a:pt x="21600" y="18954"/>
                        <a:pt x="21600" y="18360"/>
                      </a:cubicBezTo>
                      <a:lnTo>
                        <a:pt x="21600" y="1080"/>
                      </a:lnTo>
                      <a:cubicBezTo>
                        <a:pt x="21600" y="486"/>
                        <a:pt x="21021" y="0"/>
                        <a:pt x="20314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5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99" name="ïṥḻïḍè"/>
                <p:cNvSpPr/>
                <p:nvPr/>
              </p:nvSpPr>
              <p:spPr>
                <a:xfrm>
                  <a:off x="10738058" y="5918507"/>
                  <a:ext cx="362157" cy="3193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65" h="21448" extrusionOk="0">
                      <a:moveTo>
                        <a:pt x="1162" y="1839"/>
                      </a:moveTo>
                      <a:cubicBezTo>
                        <a:pt x="454" y="1924"/>
                        <a:pt x="-67" y="2640"/>
                        <a:pt x="7" y="3442"/>
                      </a:cubicBezTo>
                      <a:lnTo>
                        <a:pt x="1557" y="20144"/>
                      </a:lnTo>
                      <a:cubicBezTo>
                        <a:pt x="1631" y="20947"/>
                        <a:pt x="2272" y="21524"/>
                        <a:pt x="2980" y="21440"/>
                      </a:cubicBezTo>
                      <a:lnTo>
                        <a:pt x="19632" y="19456"/>
                      </a:lnTo>
                      <a:cubicBezTo>
                        <a:pt x="20339" y="19372"/>
                        <a:pt x="20850" y="18657"/>
                        <a:pt x="20776" y="17855"/>
                      </a:cubicBezTo>
                      <a:lnTo>
                        <a:pt x="20372" y="13497"/>
                      </a:lnTo>
                      <a:lnTo>
                        <a:pt x="15892" y="14031"/>
                      </a:lnTo>
                      <a:cubicBezTo>
                        <a:pt x="15184" y="14115"/>
                        <a:pt x="14553" y="13536"/>
                        <a:pt x="14479" y="12734"/>
                      </a:cubicBezTo>
                      <a:lnTo>
                        <a:pt x="14209" y="9825"/>
                      </a:lnTo>
                      <a:cubicBezTo>
                        <a:pt x="14135" y="9023"/>
                        <a:pt x="14646" y="8308"/>
                        <a:pt x="15353" y="8224"/>
                      </a:cubicBezTo>
                      <a:lnTo>
                        <a:pt x="19833" y="7690"/>
                      </a:lnTo>
                      <a:lnTo>
                        <a:pt x="19497" y="4062"/>
                      </a:lnTo>
                      <a:cubicBezTo>
                        <a:pt x="19422" y="3260"/>
                        <a:pt x="18790" y="2669"/>
                        <a:pt x="18083" y="2754"/>
                      </a:cubicBezTo>
                      <a:lnTo>
                        <a:pt x="17948" y="1305"/>
                      </a:lnTo>
                      <a:cubicBezTo>
                        <a:pt x="17874" y="503"/>
                        <a:pt x="17243" y="-76"/>
                        <a:pt x="16535" y="8"/>
                      </a:cubicBezTo>
                      <a:lnTo>
                        <a:pt x="1162" y="1839"/>
                      </a:lnTo>
                      <a:close/>
                      <a:moveTo>
                        <a:pt x="1930" y="3213"/>
                      </a:moveTo>
                      <a:lnTo>
                        <a:pt x="15381" y="1611"/>
                      </a:lnTo>
                      <a:cubicBezTo>
                        <a:pt x="15381" y="1611"/>
                        <a:pt x="16670" y="1454"/>
                        <a:pt x="16804" y="2906"/>
                      </a:cubicBezTo>
                      <a:lnTo>
                        <a:pt x="2065" y="4661"/>
                      </a:lnTo>
                      <a:cubicBezTo>
                        <a:pt x="1711" y="4704"/>
                        <a:pt x="1401" y="4420"/>
                        <a:pt x="1364" y="4018"/>
                      </a:cubicBezTo>
                      <a:cubicBezTo>
                        <a:pt x="1327" y="3618"/>
                        <a:pt x="1577" y="3255"/>
                        <a:pt x="1930" y="3213"/>
                      </a:cubicBezTo>
                      <a:close/>
                      <a:moveTo>
                        <a:pt x="16055" y="8878"/>
                      </a:moveTo>
                      <a:cubicBezTo>
                        <a:pt x="15347" y="8963"/>
                        <a:pt x="14836" y="9677"/>
                        <a:pt x="14911" y="10479"/>
                      </a:cubicBezTo>
                      <a:lnTo>
                        <a:pt x="15045" y="11928"/>
                      </a:lnTo>
                      <a:cubicBezTo>
                        <a:pt x="15120" y="12730"/>
                        <a:pt x="15751" y="13309"/>
                        <a:pt x="16458" y="13225"/>
                      </a:cubicBezTo>
                      <a:lnTo>
                        <a:pt x="20304" y="12767"/>
                      </a:lnTo>
                      <a:cubicBezTo>
                        <a:pt x="21012" y="12682"/>
                        <a:pt x="21533" y="11966"/>
                        <a:pt x="21459" y="11164"/>
                      </a:cubicBezTo>
                      <a:lnTo>
                        <a:pt x="21324" y="9716"/>
                      </a:lnTo>
                      <a:cubicBezTo>
                        <a:pt x="21250" y="8913"/>
                        <a:pt x="20608" y="8336"/>
                        <a:pt x="19901" y="8420"/>
                      </a:cubicBezTo>
                      <a:lnTo>
                        <a:pt x="16055" y="8878"/>
                      </a:lnTo>
                      <a:close/>
                      <a:moveTo>
                        <a:pt x="16834" y="10250"/>
                      </a:moveTo>
                      <a:cubicBezTo>
                        <a:pt x="17188" y="10208"/>
                        <a:pt x="17508" y="10491"/>
                        <a:pt x="17545" y="10892"/>
                      </a:cubicBezTo>
                      <a:cubicBezTo>
                        <a:pt x="17582" y="11293"/>
                        <a:pt x="17322" y="11657"/>
                        <a:pt x="16968" y="11699"/>
                      </a:cubicBezTo>
                      <a:cubicBezTo>
                        <a:pt x="16614" y="11741"/>
                        <a:pt x="16293" y="11447"/>
                        <a:pt x="16256" y="11046"/>
                      </a:cubicBezTo>
                      <a:cubicBezTo>
                        <a:pt x="16219" y="10644"/>
                        <a:pt x="16480" y="10293"/>
                        <a:pt x="16834" y="1025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7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00" name="ïślíḑé"/>
                <p:cNvSpPr/>
                <p:nvPr/>
              </p:nvSpPr>
              <p:spPr>
                <a:xfrm>
                  <a:off x="10095305" y="6568271"/>
                  <a:ext cx="416025" cy="2721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900" y="15429"/>
                      </a:moveTo>
                      <a:lnTo>
                        <a:pt x="2700" y="15429"/>
                      </a:lnTo>
                      <a:lnTo>
                        <a:pt x="2700" y="2057"/>
                      </a:lnTo>
                      <a:lnTo>
                        <a:pt x="18900" y="2057"/>
                      </a:lnTo>
                      <a:cubicBezTo>
                        <a:pt x="18900" y="2057"/>
                        <a:pt x="18900" y="15429"/>
                        <a:pt x="18900" y="15429"/>
                      </a:cubicBezTo>
                      <a:close/>
                      <a:moveTo>
                        <a:pt x="18900" y="0"/>
                      </a:moveTo>
                      <a:lnTo>
                        <a:pt x="2700" y="0"/>
                      </a:lnTo>
                      <a:cubicBezTo>
                        <a:pt x="1954" y="0"/>
                        <a:pt x="1350" y="922"/>
                        <a:pt x="1350" y="2057"/>
                      </a:cubicBezTo>
                      <a:cubicBezTo>
                        <a:pt x="1350" y="2057"/>
                        <a:pt x="1350" y="17486"/>
                        <a:pt x="1364" y="17486"/>
                      </a:cubicBezTo>
                      <a:lnTo>
                        <a:pt x="20235" y="17486"/>
                      </a:lnTo>
                      <a:cubicBezTo>
                        <a:pt x="20250" y="17486"/>
                        <a:pt x="20250" y="2057"/>
                        <a:pt x="20250" y="2057"/>
                      </a:cubicBezTo>
                      <a:cubicBezTo>
                        <a:pt x="20250" y="922"/>
                        <a:pt x="19646" y="0"/>
                        <a:pt x="18900" y="0"/>
                      </a:cubicBezTo>
                      <a:close/>
                      <a:moveTo>
                        <a:pt x="20250" y="21600"/>
                      </a:moveTo>
                      <a:lnTo>
                        <a:pt x="1350" y="21600"/>
                      </a:lnTo>
                      <a:cubicBezTo>
                        <a:pt x="604" y="21600"/>
                        <a:pt x="0" y="20679"/>
                        <a:pt x="0" y="19543"/>
                      </a:cubicBezTo>
                      <a:lnTo>
                        <a:pt x="0" y="18514"/>
                      </a:lnTo>
                      <a:lnTo>
                        <a:pt x="8775" y="18514"/>
                      </a:lnTo>
                      <a:lnTo>
                        <a:pt x="8775" y="19543"/>
                      </a:lnTo>
                      <a:lnTo>
                        <a:pt x="12825" y="19543"/>
                      </a:lnTo>
                      <a:lnTo>
                        <a:pt x="12825" y="18514"/>
                      </a:lnTo>
                      <a:lnTo>
                        <a:pt x="21600" y="18514"/>
                      </a:lnTo>
                      <a:lnTo>
                        <a:pt x="21600" y="19543"/>
                      </a:lnTo>
                      <a:cubicBezTo>
                        <a:pt x="21600" y="20679"/>
                        <a:pt x="20995" y="21600"/>
                        <a:pt x="20250" y="21600"/>
                      </a:cubicBezTo>
                      <a:cubicBezTo>
                        <a:pt x="20250" y="21600"/>
                        <a:pt x="20250" y="21600"/>
                        <a:pt x="2025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3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01" name="ïṧ1iḓe"/>
                <p:cNvSpPr/>
                <p:nvPr/>
              </p:nvSpPr>
              <p:spPr>
                <a:xfrm>
                  <a:off x="10079098" y="6346641"/>
                  <a:ext cx="194727" cy="1947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0" h="21585" extrusionOk="0">
                      <a:moveTo>
                        <a:pt x="5809" y="19810"/>
                      </a:moveTo>
                      <a:lnTo>
                        <a:pt x="0" y="21585"/>
                      </a:lnTo>
                      <a:lnTo>
                        <a:pt x="1723" y="15720"/>
                      </a:lnTo>
                      <a:cubicBezTo>
                        <a:pt x="1723" y="15720"/>
                        <a:pt x="5809" y="19810"/>
                        <a:pt x="5809" y="19810"/>
                      </a:cubicBezTo>
                      <a:close/>
                      <a:moveTo>
                        <a:pt x="14328" y="11295"/>
                      </a:moveTo>
                      <a:cubicBezTo>
                        <a:pt x="14857" y="12169"/>
                        <a:pt x="15219" y="12941"/>
                        <a:pt x="15338" y="13361"/>
                      </a:cubicBezTo>
                      <a:cubicBezTo>
                        <a:pt x="16735" y="12758"/>
                        <a:pt x="18442" y="13050"/>
                        <a:pt x="19809" y="14418"/>
                      </a:cubicBezTo>
                      <a:cubicBezTo>
                        <a:pt x="21600" y="16210"/>
                        <a:pt x="21590" y="21540"/>
                        <a:pt x="21590" y="21540"/>
                      </a:cubicBezTo>
                      <a:cubicBezTo>
                        <a:pt x="21590" y="21540"/>
                        <a:pt x="21587" y="21538"/>
                        <a:pt x="21583" y="21536"/>
                      </a:cubicBezTo>
                      <a:cubicBezTo>
                        <a:pt x="21586" y="21540"/>
                        <a:pt x="21587" y="21543"/>
                        <a:pt x="21587" y="21543"/>
                      </a:cubicBezTo>
                      <a:cubicBezTo>
                        <a:pt x="21587" y="21543"/>
                        <a:pt x="16257" y="21556"/>
                        <a:pt x="14467" y="19765"/>
                      </a:cubicBezTo>
                      <a:cubicBezTo>
                        <a:pt x="13114" y="18410"/>
                        <a:pt x="12816" y="16721"/>
                        <a:pt x="13396" y="15331"/>
                      </a:cubicBezTo>
                      <a:cubicBezTo>
                        <a:pt x="12981" y="15218"/>
                        <a:pt x="12197" y="14852"/>
                        <a:pt x="11308" y="14314"/>
                      </a:cubicBezTo>
                      <a:lnTo>
                        <a:pt x="6478" y="19142"/>
                      </a:lnTo>
                      <a:lnTo>
                        <a:pt x="2392" y="15051"/>
                      </a:lnTo>
                      <a:lnTo>
                        <a:pt x="6994" y="10450"/>
                      </a:lnTo>
                      <a:cubicBezTo>
                        <a:pt x="4968" y="7962"/>
                        <a:pt x="2105" y="4020"/>
                        <a:pt x="1025" y="2336"/>
                      </a:cubicBezTo>
                      <a:cubicBezTo>
                        <a:pt x="11" y="756"/>
                        <a:pt x="7" y="211"/>
                        <a:pt x="44" y="57"/>
                      </a:cubicBezTo>
                      <a:cubicBezTo>
                        <a:pt x="31" y="43"/>
                        <a:pt x="37" y="38"/>
                        <a:pt x="52" y="32"/>
                      </a:cubicBezTo>
                      <a:cubicBezTo>
                        <a:pt x="59" y="13"/>
                        <a:pt x="65" y="4"/>
                        <a:pt x="65" y="4"/>
                      </a:cubicBezTo>
                      <a:cubicBezTo>
                        <a:pt x="237" y="-15"/>
                        <a:pt x="782" y="-11"/>
                        <a:pt x="2361" y="1003"/>
                      </a:cubicBezTo>
                      <a:cubicBezTo>
                        <a:pt x="4043" y="2084"/>
                        <a:pt x="7984" y="4949"/>
                        <a:pt x="10469" y="6978"/>
                      </a:cubicBezTo>
                      <a:lnTo>
                        <a:pt x="14322" y="3125"/>
                      </a:lnTo>
                      <a:lnTo>
                        <a:pt x="18411" y="7213"/>
                      </a:lnTo>
                      <a:cubicBezTo>
                        <a:pt x="18411" y="7213"/>
                        <a:pt x="14328" y="11295"/>
                        <a:pt x="14328" y="11295"/>
                      </a:cubicBezTo>
                      <a:close/>
                      <a:moveTo>
                        <a:pt x="15005" y="2441"/>
                      </a:moveTo>
                      <a:lnTo>
                        <a:pt x="17418" y="30"/>
                      </a:lnTo>
                      <a:lnTo>
                        <a:pt x="21507" y="4118"/>
                      </a:lnTo>
                      <a:lnTo>
                        <a:pt x="19094" y="6530"/>
                      </a:lnTo>
                      <a:cubicBezTo>
                        <a:pt x="19094" y="6530"/>
                        <a:pt x="15005" y="2441"/>
                        <a:pt x="15005" y="244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02" name="íśľiḑe"/>
                <p:cNvSpPr/>
                <p:nvPr/>
              </p:nvSpPr>
              <p:spPr>
                <a:xfrm>
                  <a:off x="9530422" y="6621469"/>
                  <a:ext cx="511027" cy="2316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0793"/>
                      </a:moveTo>
                      <a:cubicBezTo>
                        <a:pt x="2762" y="20896"/>
                        <a:pt x="4229" y="16959"/>
                        <a:pt x="5457" y="12973"/>
                      </a:cubicBezTo>
                      <a:cubicBezTo>
                        <a:pt x="6611" y="16963"/>
                        <a:pt x="8026" y="20867"/>
                        <a:pt x="10731" y="20967"/>
                      </a:cubicBezTo>
                      <a:cubicBezTo>
                        <a:pt x="13410" y="21066"/>
                        <a:pt x="14890" y="17337"/>
                        <a:pt x="16097" y="13477"/>
                      </a:cubicBezTo>
                      <a:cubicBezTo>
                        <a:pt x="17258" y="17515"/>
                        <a:pt x="18668" y="21499"/>
                        <a:pt x="21405" y="21600"/>
                      </a:cubicBezTo>
                      <a:lnTo>
                        <a:pt x="21434" y="18923"/>
                      </a:lnTo>
                      <a:cubicBezTo>
                        <a:pt x="19117" y="18837"/>
                        <a:pt x="18015" y="15307"/>
                        <a:pt x="16841" y="11103"/>
                      </a:cubicBezTo>
                      <a:cubicBezTo>
                        <a:pt x="18096" y="6922"/>
                        <a:pt x="19242" y="3387"/>
                        <a:pt x="21588" y="3475"/>
                      </a:cubicBezTo>
                      <a:lnTo>
                        <a:pt x="21600" y="798"/>
                      </a:lnTo>
                      <a:cubicBezTo>
                        <a:pt x="18838" y="695"/>
                        <a:pt x="17358" y="4641"/>
                        <a:pt x="16130" y="8627"/>
                      </a:cubicBezTo>
                      <a:cubicBezTo>
                        <a:pt x="14977" y="4640"/>
                        <a:pt x="13556" y="770"/>
                        <a:pt x="10852" y="669"/>
                      </a:cubicBezTo>
                      <a:cubicBezTo>
                        <a:pt x="8168" y="570"/>
                        <a:pt x="6711" y="4292"/>
                        <a:pt x="5503" y="8160"/>
                      </a:cubicBezTo>
                      <a:cubicBezTo>
                        <a:pt x="4341" y="4115"/>
                        <a:pt x="2924" y="102"/>
                        <a:pt x="183" y="0"/>
                      </a:cubicBezTo>
                      <a:cubicBezTo>
                        <a:pt x="183" y="0"/>
                        <a:pt x="166" y="2677"/>
                        <a:pt x="166" y="2677"/>
                      </a:cubicBezTo>
                      <a:cubicBezTo>
                        <a:pt x="2490" y="2763"/>
                        <a:pt x="3581" y="6313"/>
                        <a:pt x="4759" y="10534"/>
                      </a:cubicBezTo>
                      <a:cubicBezTo>
                        <a:pt x="3507" y="14705"/>
                        <a:pt x="2353" y="18212"/>
                        <a:pt x="12" y="18125"/>
                      </a:cubicBezTo>
                      <a:lnTo>
                        <a:pt x="0" y="20793"/>
                      </a:lnTo>
                      <a:close/>
                      <a:moveTo>
                        <a:pt x="241" y="16420"/>
                      </a:moveTo>
                      <a:cubicBezTo>
                        <a:pt x="649" y="16425"/>
                        <a:pt x="1008" y="16293"/>
                        <a:pt x="1338" y="16053"/>
                      </a:cubicBezTo>
                      <a:cubicBezTo>
                        <a:pt x="1338" y="16053"/>
                        <a:pt x="1438" y="4786"/>
                        <a:pt x="1438" y="4786"/>
                      </a:cubicBezTo>
                      <a:cubicBezTo>
                        <a:pt x="1113" y="4525"/>
                        <a:pt x="753" y="4374"/>
                        <a:pt x="345" y="4355"/>
                      </a:cubicBezTo>
                      <a:lnTo>
                        <a:pt x="241" y="16420"/>
                      </a:lnTo>
                      <a:close/>
                      <a:moveTo>
                        <a:pt x="2402" y="14724"/>
                      </a:moveTo>
                      <a:cubicBezTo>
                        <a:pt x="2787" y="14105"/>
                        <a:pt x="3126" y="13297"/>
                        <a:pt x="3454" y="12359"/>
                      </a:cubicBezTo>
                      <a:lnTo>
                        <a:pt x="3491" y="8563"/>
                      </a:lnTo>
                      <a:cubicBezTo>
                        <a:pt x="3181" y="7606"/>
                        <a:pt x="2858" y="6774"/>
                        <a:pt x="2485" y="6133"/>
                      </a:cubicBezTo>
                      <a:lnTo>
                        <a:pt x="2402" y="14724"/>
                      </a:lnTo>
                      <a:close/>
                      <a:moveTo>
                        <a:pt x="6201" y="10598"/>
                      </a:moveTo>
                      <a:cubicBezTo>
                        <a:pt x="7413" y="6583"/>
                        <a:pt x="8564" y="3262"/>
                        <a:pt x="10839" y="3346"/>
                      </a:cubicBezTo>
                      <a:cubicBezTo>
                        <a:pt x="13133" y="3431"/>
                        <a:pt x="14226" y="6882"/>
                        <a:pt x="15386" y="11029"/>
                      </a:cubicBezTo>
                      <a:cubicBezTo>
                        <a:pt x="14178" y="15032"/>
                        <a:pt x="13031" y="18375"/>
                        <a:pt x="10761" y="18290"/>
                      </a:cubicBezTo>
                      <a:cubicBezTo>
                        <a:pt x="8467" y="18206"/>
                        <a:pt x="7361" y="14745"/>
                        <a:pt x="6201" y="10598"/>
                      </a:cubicBezTo>
                      <a:close/>
                      <a:moveTo>
                        <a:pt x="7901" y="13065"/>
                      </a:moveTo>
                      <a:cubicBezTo>
                        <a:pt x="8268" y="14180"/>
                        <a:pt x="8656" y="15139"/>
                        <a:pt x="9098" y="15879"/>
                      </a:cubicBezTo>
                      <a:lnTo>
                        <a:pt x="9173" y="5547"/>
                      </a:lnTo>
                      <a:cubicBezTo>
                        <a:pt x="8720" y="6254"/>
                        <a:pt x="8323" y="7192"/>
                        <a:pt x="7938" y="8279"/>
                      </a:cubicBezTo>
                      <a:lnTo>
                        <a:pt x="7901" y="13065"/>
                      </a:lnTo>
                      <a:close/>
                      <a:moveTo>
                        <a:pt x="10199" y="16402"/>
                      </a:moveTo>
                      <a:cubicBezTo>
                        <a:pt x="10421" y="16504"/>
                        <a:pt x="10654" y="16562"/>
                        <a:pt x="10910" y="16567"/>
                      </a:cubicBezTo>
                      <a:cubicBezTo>
                        <a:pt x="11039" y="16569"/>
                        <a:pt x="11163" y="16554"/>
                        <a:pt x="11284" y="16530"/>
                      </a:cubicBezTo>
                      <a:lnTo>
                        <a:pt x="11421" y="4676"/>
                      </a:lnTo>
                      <a:cubicBezTo>
                        <a:pt x="11301" y="4648"/>
                        <a:pt x="11177" y="4632"/>
                        <a:pt x="11047" y="4630"/>
                      </a:cubicBezTo>
                      <a:cubicBezTo>
                        <a:pt x="10792" y="4625"/>
                        <a:pt x="10556" y="4674"/>
                        <a:pt x="10332" y="4767"/>
                      </a:cubicBezTo>
                      <a:lnTo>
                        <a:pt x="10199" y="16402"/>
                      </a:lnTo>
                      <a:close/>
                      <a:moveTo>
                        <a:pt x="12440" y="16292"/>
                      </a:moveTo>
                      <a:cubicBezTo>
                        <a:pt x="12866" y="15783"/>
                        <a:pt x="13237" y="15074"/>
                        <a:pt x="13587" y="14220"/>
                      </a:cubicBezTo>
                      <a:lnTo>
                        <a:pt x="13653" y="7866"/>
                      </a:lnTo>
                      <a:cubicBezTo>
                        <a:pt x="13321" y="6994"/>
                        <a:pt x="12964" y="6269"/>
                        <a:pt x="12548" y="5739"/>
                      </a:cubicBezTo>
                      <a:lnTo>
                        <a:pt x="12440" y="16292"/>
                      </a:lnTo>
                      <a:close/>
                      <a:moveTo>
                        <a:pt x="18109" y="13000"/>
                      </a:moveTo>
                      <a:cubicBezTo>
                        <a:pt x="18420" y="13890"/>
                        <a:pt x="18742" y="14650"/>
                        <a:pt x="19110" y="15228"/>
                      </a:cubicBezTo>
                      <a:lnTo>
                        <a:pt x="19115" y="6949"/>
                      </a:lnTo>
                      <a:cubicBezTo>
                        <a:pt x="18746" y="7587"/>
                        <a:pt x="18420" y="8402"/>
                        <a:pt x="18109" y="9342"/>
                      </a:cubicBezTo>
                      <a:lnTo>
                        <a:pt x="18109" y="13000"/>
                      </a:lnTo>
                      <a:close/>
                      <a:moveTo>
                        <a:pt x="20436" y="16503"/>
                      </a:moveTo>
                      <a:cubicBezTo>
                        <a:pt x="20751" y="16735"/>
                        <a:pt x="21099" y="16863"/>
                        <a:pt x="21492" y="16860"/>
                      </a:cubicBezTo>
                      <a:lnTo>
                        <a:pt x="21546" y="5272"/>
                      </a:lnTo>
                      <a:cubicBezTo>
                        <a:pt x="21153" y="5289"/>
                        <a:pt x="20803" y="5437"/>
                        <a:pt x="20486" y="5684"/>
                      </a:cubicBezTo>
                      <a:cubicBezTo>
                        <a:pt x="20486" y="5684"/>
                        <a:pt x="20436" y="16503"/>
                        <a:pt x="20436" y="16503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03" name="íŝḻîdè"/>
                <p:cNvSpPr/>
                <p:nvPr/>
              </p:nvSpPr>
              <p:spPr>
                <a:xfrm>
                  <a:off x="10978151" y="6702873"/>
                  <a:ext cx="218851" cy="1551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954" y="0"/>
                      </a:moveTo>
                      <a:lnTo>
                        <a:pt x="149" y="12597"/>
                      </a:lnTo>
                      <a:lnTo>
                        <a:pt x="0" y="12646"/>
                      </a:lnTo>
                      <a:lnTo>
                        <a:pt x="0" y="19074"/>
                      </a:lnTo>
                      <a:lnTo>
                        <a:pt x="9044" y="19042"/>
                      </a:lnTo>
                      <a:lnTo>
                        <a:pt x="9044" y="21600"/>
                      </a:lnTo>
                      <a:lnTo>
                        <a:pt x="10685" y="20823"/>
                      </a:lnTo>
                      <a:lnTo>
                        <a:pt x="12315" y="21600"/>
                      </a:lnTo>
                      <a:lnTo>
                        <a:pt x="12315" y="19042"/>
                      </a:lnTo>
                      <a:lnTo>
                        <a:pt x="15483" y="19025"/>
                      </a:lnTo>
                      <a:lnTo>
                        <a:pt x="15827" y="19025"/>
                      </a:lnTo>
                      <a:lnTo>
                        <a:pt x="21600" y="7043"/>
                      </a:lnTo>
                      <a:lnTo>
                        <a:pt x="21589" y="16"/>
                      </a:lnTo>
                      <a:cubicBezTo>
                        <a:pt x="21589" y="16"/>
                        <a:pt x="21589" y="0"/>
                        <a:pt x="21589" y="0"/>
                      </a:cubicBezTo>
                      <a:lnTo>
                        <a:pt x="7954" y="0"/>
                      </a:lnTo>
                      <a:close/>
                      <a:moveTo>
                        <a:pt x="20716" y="1813"/>
                      </a:moveTo>
                      <a:cubicBezTo>
                        <a:pt x="20717" y="2327"/>
                        <a:pt x="20716" y="2838"/>
                        <a:pt x="20716" y="3352"/>
                      </a:cubicBezTo>
                      <a:cubicBezTo>
                        <a:pt x="20718" y="4465"/>
                        <a:pt x="20715" y="5574"/>
                        <a:pt x="20716" y="6687"/>
                      </a:cubicBezTo>
                      <a:lnTo>
                        <a:pt x="15333" y="17779"/>
                      </a:lnTo>
                      <a:lnTo>
                        <a:pt x="12315" y="17795"/>
                      </a:lnTo>
                      <a:lnTo>
                        <a:pt x="12315" y="15220"/>
                      </a:lnTo>
                      <a:cubicBezTo>
                        <a:pt x="12315" y="15220"/>
                        <a:pt x="9044" y="15220"/>
                        <a:pt x="9044" y="15220"/>
                      </a:cubicBezTo>
                      <a:lnTo>
                        <a:pt x="9044" y="17811"/>
                      </a:lnTo>
                      <a:lnTo>
                        <a:pt x="872" y="17843"/>
                      </a:lnTo>
                      <a:lnTo>
                        <a:pt x="872" y="12646"/>
                      </a:lnTo>
                      <a:lnTo>
                        <a:pt x="15448" y="12646"/>
                      </a:lnTo>
                      <a:cubicBezTo>
                        <a:pt x="15448" y="12646"/>
                        <a:pt x="19422" y="4474"/>
                        <a:pt x="20716" y="1813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04" name="işlïde"/>
                <p:cNvSpPr/>
                <p:nvPr/>
              </p:nvSpPr>
              <p:spPr>
                <a:xfrm>
                  <a:off x="9023310" y="5595463"/>
                  <a:ext cx="450764" cy="5978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83" h="21600" extrusionOk="0">
                      <a:moveTo>
                        <a:pt x="4487" y="2661"/>
                      </a:moveTo>
                      <a:cubicBezTo>
                        <a:pt x="6041" y="1951"/>
                        <a:pt x="7888" y="1570"/>
                        <a:pt x="9828" y="1650"/>
                      </a:cubicBezTo>
                      <a:cubicBezTo>
                        <a:pt x="12550" y="1762"/>
                        <a:pt x="15032" y="2810"/>
                        <a:pt x="16637" y="4507"/>
                      </a:cubicBezTo>
                      <a:cubicBezTo>
                        <a:pt x="17954" y="5855"/>
                        <a:pt x="18616" y="7507"/>
                        <a:pt x="18498" y="9204"/>
                      </a:cubicBezTo>
                      <a:cubicBezTo>
                        <a:pt x="18319" y="11771"/>
                        <a:pt x="16441" y="14049"/>
                        <a:pt x="13531" y="15243"/>
                      </a:cubicBezTo>
                      <a:cubicBezTo>
                        <a:pt x="7170" y="17652"/>
                        <a:pt x="-219" y="13941"/>
                        <a:pt x="5" y="8450"/>
                      </a:cubicBezTo>
                      <a:cubicBezTo>
                        <a:pt x="107" y="5959"/>
                        <a:pt x="1897" y="3846"/>
                        <a:pt x="4487" y="2661"/>
                      </a:cubicBezTo>
                      <a:close/>
                      <a:moveTo>
                        <a:pt x="11927" y="0"/>
                      </a:moveTo>
                      <a:cubicBezTo>
                        <a:pt x="14972" y="550"/>
                        <a:pt x="17565" y="1989"/>
                        <a:pt x="19217" y="4049"/>
                      </a:cubicBezTo>
                      <a:cubicBezTo>
                        <a:pt x="20869" y="6108"/>
                        <a:pt x="21381" y="8545"/>
                        <a:pt x="20673" y="10908"/>
                      </a:cubicBezTo>
                      <a:cubicBezTo>
                        <a:pt x="19872" y="13581"/>
                        <a:pt x="17567" y="15755"/>
                        <a:pt x="14558" y="16945"/>
                      </a:cubicBezTo>
                      <a:cubicBezTo>
                        <a:pt x="13956" y="17183"/>
                        <a:pt x="13322" y="17384"/>
                        <a:pt x="12670" y="17539"/>
                      </a:cubicBezTo>
                      <a:lnTo>
                        <a:pt x="13689" y="19091"/>
                      </a:lnTo>
                      <a:lnTo>
                        <a:pt x="16552" y="17959"/>
                      </a:lnTo>
                      <a:lnTo>
                        <a:pt x="17260" y="19038"/>
                      </a:lnTo>
                      <a:lnTo>
                        <a:pt x="10780" y="21600"/>
                      </a:lnTo>
                      <a:lnTo>
                        <a:pt x="10072" y="20522"/>
                      </a:lnTo>
                      <a:lnTo>
                        <a:pt x="12300" y="19641"/>
                      </a:lnTo>
                      <a:lnTo>
                        <a:pt x="11104" y="17819"/>
                      </a:lnTo>
                      <a:cubicBezTo>
                        <a:pt x="10775" y="17860"/>
                        <a:pt x="10443" y="17889"/>
                        <a:pt x="10107" y="17909"/>
                      </a:cubicBezTo>
                      <a:cubicBezTo>
                        <a:pt x="9771" y="17928"/>
                        <a:pt x="9432" y="17928"/>
                        <a:pt x="9091" y="17924"/>
                      </a:cubicBezTo>
                      <a:lnTo>
                        <a:pt x="9115" y="16720"/>
                      </a:lnTo>
                      <a:cubicBezTo>
                        <a:pt x="13857" y="16783"/>
                        <a:pt x="18085" y="14219"/>
                        <a:pt x="19161" y="10628"/>
                      </a:cubicBezTo>
                      <a:cubicBezTo>
                        <a:pt x="19775" y="8580"/>
                        <a:pt x="19321" y="6477"/>
                        <a:pt x="17889" y="4691"/>
                      </a:cubicBezTo>
                      <a:cubicBezTo>
                        <a:pt x="16457" y="2906"/>
                        <a:pt x="14223" y="1654"/>
                        <a:pt x="11584" y="1178"/>
                      </a:cubicBezTo>
                      <a:lnTo>
                        <a:pt x="11927" y="0"/>
                      </a:lnTo>
                      <a:close/>
                      <a:moveTo>
                        <a:pt x="5394" y="3239"/>
                      </a:moveTo>
                      <a:cubicBezTo>
                        <a:pt x="4971" y="3418"/>
                        <a:pt x="4569" y="3631"/>
                        <a:pt x="4192" y="3867"/>
                      </a:cubicBezTo>
                      <a:cubicBezTo>
                        <a:pt x="4430" y="4003"/>
                        <a:pt x="4673" y="4128"/>
                        <a:pt x="4923" y="4245"/>
                      </a:cubicBezTo>
                      <a:cubicBezTo>
                        <a:pt x="5174" y="4362"/>
                        <a:pt x="5435" y="4472"/>
                        <a:pt x="5696" y="4572"/>
                      </a:cubicBezTo>
                      <a:cubicBezTo>
                        <a:pt x="5840" y="4267"/>
                        <a:pt x="6003" y="3965"/>
                        <a:pt x="6174" y="3669"/>
                      </a:cubicBezTo>
                      <a:cubicBezTo>
                        <a:pt x="6345" y="3372"/>
                        <a:pt x="6521" y="3084"/>
                        <a:pt x="6719" y="2797"/>
                      </a:cubicBezTo>
                      <a:cubicBezTo>
                        <a:pt x="6262" y="2917"/>
                        <a:pt x="5818" y="3060"/>
                        <a:pt x="5394" y="3239"/>
                      </a:cubicBezTo>
                      <a:close/>
                      <a:moveTo>
                        <a:pt x="8111" y="2528"/>
                      </a:moveTo>
                      <a:cubicBezTo>
                        <a:pt x="7815" y="2902"/>
                        <a:pt x="7543" y="3287"/>
                        <a:pt x="7298" y="3681"/>
                      </a:cubicBezTo>
                      <a:cubicBezTo>
                        <a:pt x="7054" y="4074"/>
                        <a:pt x="6836" y="4477"/>
                        <a:pt x="6643" y="4888"/>
                      </a:cubicBezTo>
                      <a:cubicBezTo>
                        <a:pt x="7029" y="4999"/>
                        <a:pt x="7434" y="5094"/>
                        <a:pt x="7836" y="5166"/>
                      </a:cubicBezTo>
                      <a:cubicBezTo>
                        <a:pt x="8238" y="5238"/>
                        <a:pt x="8643" y="5293"/>
                        <a:pt x="9058" y="5327"/>
                      </a:cubicBezTo>
                      <a:lnTo>
                        <a:pt x="9258" y="2461"/>
                      </a:lnTo>
                      <a:cubicBezTo>
                        <a:pt x="9068" y="2462"/>
                        <a:pt x="8871" y="2466"/>
                        <a:pt x="8681" y="2478"/>
                      </a:cubicBezTo>
                      <a:cubicBezTo>
                        <a:pt x="8492" y="2490"/>
                        <a:pt x="8298" y="2506"/>
                        <a:pt x="8111" y="2528"/>
                      </a:cubicBezTo>
                      <a:close/>
                      <a:moveTo>
                        <a:pt x="3332" y="4418"/>
                      </a:moveTo>
                      <a:cubicBezTo>
                        <a:pt x="2706" y="4923"/>
                        <a:pt x="2197" y="5495"/>
                        <a:pt x="1822" y="6116"/>
                      </a:cubicBezTo>
                      <a:cubicBezTo>
                        <a:pt x="1446" y="6736"/>
                        <a:pt x="1199" y="7397"/>
                        <a:pt x="1096" y="8089"/>
                      </a:cubicBezTo>
                      <a:lnTo>
                        <a:pt x="4650" y="8241"/>
                      </a:lnTo>
                      <a:cubicBezTo>
                        <a:pt x="4701" y="7753"/>
                        <a:pt x="4783" y="7263"/>
                        <a:pt x="4900" y="6783"/>
                      </a:cubicBezTo>
                      <a:cubicBezTo>
                        <a:pt x="5017" y="6305"/>
                        <a:pt x="5162" y="5834"/>
                        <a:pt x="5343" y="5367"/>
                      </a:cubicBezTo>
                      <a:cubicBezTo>
                        <a:pt x="4988" y="5238"/>
                        <a:pt x="4643" y="5093"/>
                        <a:pt x="4305" y="4935"/>
                      </a:cubicBezTo>
                      <a:cubicBezTo>
                        <a:pt x="3967" y="4776"/>
                        <a:pt x="3650" y="4606"/>
                        <a:pt x="3332" y="4418"/>
                      </a:cubicBezTo>
                      <a:close/>
                      <a:moveTo>
                        <a:pt x="10293" y="2496"/>
                      </a:moveTo>
                      <a:lnTo>
                        <a:pt x="10092" y="5362"/>
                      </a:lnTo>
                      <a:cubicBezTo>
                        <a:pt x="10477" y="5359"/>
                        <a:pt x="10864" y="5342"/>
                        <a:pt x="11246" y="5304"/>
                      </a:cubicBezTo>
                      <a:cubicBezTo>
                        <a:pt x="11627" y="5267"/>
                        <a:pt x="12001" y="5211"/>
                        <a:pt x="12374" y="5139"/>
                      </a:cubicBezTo>
                      <a:cubicBezTo>
                        <a:pt x="12236" y="4706"/>
                        <a:pt x="12076" y="4278"/>
                        <a:pt x="11881" y="3859"/>
                      </a:cubicBezTo>
                      <a:cubicBezTo>
                        <a:pt x="11686" y="3439"/>
                        <a:pt x="11470" y="3025"/>
                        <a:pt x="11220" y="2622"/>
                      </a:cubicBezTo>
                      <a:cubicBezTo>
                        <a:pt x="11069" y="2594"/>
                        <a:pt x="10904" y="2570"/>
                        <a:pt x="10750" y="2550"/>
                      </a:cubicBezTo>
                      <a:cubicBezTo>
                        <a:pt x="10596" y="2530"/>
                        <a:pt x="10449" y="2511"/>
                        <a:pt x="10293" y="2496"/>
                      </a:cubicBezTo>
                      <a:close/>
                      <a:moveTo>
                        <a:pt x="12546" y="2964"/>
                      </a:moveTo>
                      <a:cubicBezTo>
                        <a:pt x="12714" y="3280"/>
                        <a:pt x="12868" y="3593"/>
                        <a:pt x="13006" y="3918"/>
                      </a:cubicBezTo>
                      <a:cubicBezTo>
                        <a:pt x="13143" y="4242"/>
                        <a:pt x="13264" y="4578"/>
                        <a:pt x="13370" y="4909"/>
                      </a:cubicBezTo>
                      <a:cubicBezTo>
                        <a:pt x="13667" y="4827"/>
                        <a:pt x="13966" y="4724"/>
                        <a:pt x="14251" y="4619"/>
                      </a:cubicBezTo>
                      <a:cubicBezTo>
                        <a:pt x="14537" y="4515"/>
                        <a:pt x="14810" y="4404"/>
                        <a:pt x="15083" y="4279"/>
                      </a:cubicBezTo>
                      <a:cubicBezTo>
                        <a:pt x="14713" y="3995"/>
                        <a:pt x="14316" y="3740"/>
                        <a:pt x="13892" y="3520"/>
                      </a:cubicBezTo>
                      <a:cubicBezTo>
                        <a:pt x="13467" y="3300"/>
                        <a:pt x="13014" y="3118"/>
                        <a:pt x="12546" y="2964"/>
                      </a:cubicBezTo>
                      <a:close/>
                      <a:moveTo>
                        <a:pt x="6314" y="5674"/>
                      </a:moveTo>
                      <a:cubicBezTo>
                        <a:pt x="6153" y="6098"/>
                        <a:pt x="6029" y="6530"/>
                        <a:pt x="5924" y="6964"/>
                      </a:cubicBezTo>
                      <a:cubicBezTo>
                        <a:pt x="5819" y="7399"/>
                        <a:pt x="5732" y="7834"/>
                        <a:pt x="5684" y="8277"/>
                      </a:cubicBezTo>
                      <a:lnTo>
                        <a:pt x="8848" y="8407"/>
                      </a:lnTo>
                      <a:lnTo>
                        <a:pt x="9000" y="6134"/>
                      </a:lnTo>
                      <a:cubicBezTo>
                        <a:pt x="8537" y="6101"/>
                        <a:pt x="8088" y="6045"/>
                        <a:pt x="7639" y="5969"/>
                      </a:cubicBezTo>
                      <a:cubicBezTo>
                        <a:pt x="7191" y="5894"/>
                        <a:pt x="6744" y="5793"/>
                        <a:pt x="6314" y="5674"/>
                      </a:cubicBezTo>
                      <a:close/>
                      <a:moveTo>
                        <a:pt x="1037" y="8896"/>
                      </a:moveTo>
                      <a:cubicBezTo>
                        <a:pt x="1047" y="9594"/>
                        <a:pt x="1206" y="10280"/>
                        <a:pt x="1496" y="10928"/>
                      </a:cubicBezTo>
                      <a:cubicBezTo>
                        <a:pt x="1786" y="11576"/>
                        <a:pt x="2210" y="12192"/>
                        <a:pt x="2764" y="12745"/>
                      </a:cubicBezTo>
                      <a:cubicBezTo>
                        <a:pt x="3007" y="12630"/>
                        <a:pt x="3260" y="12514"/>
                        <a:pt x="3512" y="12414"/>
                      </a:cubicBezTo>
                      <a:cubicBezTo>
                        <a:pt x="3964" y="12235"/>
                        <a:pt x="4426" y="12086"/>
                        <a:pt x="4903" y="11958"/>
                      </a:cubicBezTo>
                      <a:cubicBezTo>
                        <a:pt x="4786" y="11479"/>
                        <a:pt x="4700" y="10999"/>
                        <a:pt x="4648" y="10513"/>
                      </a:cubicBezTo>
                      <a:cubicBezTo>
                        <a:pt x="4597" y="10027"/>
                        <a:pt x="4589" y="9533"/>
                        <a:pt x="4604" y="9043"/>
                      </a:cubicBezTo>
                      <a:lnTo>
                        <a:pt x="1037" y="8896"/>
                      </a:lnTo>
                      <a:close/>
                      <a:moveTo>
                        <a:pt x="10034" y="6170"/>
                      </a:moveTo>
                      <a:lnTo>
                        <a:pt x="9888" y="8452"/>
                      </a:lnTo>
                      <a:lnTo>
                        <a:pt x="12877" y="8570"/>
                      </a:lnTo>
                      <a:cubicBezTo>
                        <a:pt x="12889" y="8129"/>
                        <a:pt x="12873" y="7693"/>
                        <a:pt x="12828" y="7255"/>
                      </a:cubicBezTo>
                      <a:cubicBezTo>
                        <a:pt x="12783" y="6817"/>
                        <a:pt x="12706" y="6382"/>
                        <a:pt x="12605" y="5950"/>
                      </a:cubicBezTo>
                      <a:cubicBezTo>
                        <a:pt x="12185" y="6026"/>
                        <a:pt x="11754" y="6078"/>
                        <a:pt x="11326" y="6116"/>
                      </a:cubicBezTo>
                      <a:cubicBezTo>
                        <a:pt x="10897" y="6154"/>
                        <a:pt x="10465" y="6172"/>
                        <a:pt x="10034" y="6170"/>
                      </a:cubicBezTo>
                      <a:close/>
                      <a:moveTo>
                        <a:pt x="13607" y="5729"/>
                      </a:moveTo>
                      <a:cubicBezTo>
                        <a:pt x="13722" y="6204"/>
                        <a:pt x="13804" y="6683"/>
                        <a:pt x="13855" y="7165"/>
                      </a:cubicBezTo>
                      <a:cubicBezTo>
                        <a:pt x="13906" y="7647"/>
                        <a:pt x="13932" y="8129"/>
                        <a:pt x="13917" y="8615"/>
                      </a:cubicBezTo>
                      <a:lnTo>
                        <a:pt x="17466" y="8758"/>
                      </a:lnTo>
                      <a:cubicBezTo>
                        <a:pt x="17456" y="8067"/>
                        <a:pt x="17305" y="7387"/>
                        <a:pt x="17019" y="6745"/>
                      </a:cubicBezTo>
                      <a:cubicBezTo>
                        <a:pt x="16733" y="6102"/>
                        <a:pt x="16308" y="5496"/>
                        <a:pt x="15763" y="4946"/>
                      </a:cubicBezTo>
                      <a:cubicBezTo>
                        <a:pt x="15538" y="5052"/>
                        <a:pt x="15319" y="5157"/>
                        <a:pt x="15087" y="5249"/>
                      </a:cubicBezTo>
                      <a:cubicBezTo>
                        <a:pt x="14848" y="5343"/>
                        <a:pt x="14597" y="5425"/>
                        <a:pt x="14350" y="5505"/>
                      </a:cubicBezTo>
                      <a:cubicBezTo>
                        <a:pt x="14104" y="5585"/>
                        <a:pt x="13859" y="5663"/>
                        <a:pt x="13607" y="5729"/>
                      </a:cubicBezTo>
                      <a:close/>
                      <a:moveTo>
                        <a:pt x="5626" y="9084"/>
                      </a:moveTo>
                      <a:cubicBezTo>
                        <a:pt x="5614" y="9529"/>
                        <a:pt x="5641" y="9977"/>
                        <a:pt x="5687" y="10418"/>
                      </a:cubicBezTo>
                      <a:cubicBezTo>
                        <a:pt x="5733" y="10859"/>
                        <a:pt x="5801" y="11302"/>
                        <a:pt x="5904" y="11737"/>
                      </a:cubicBezTo>
                      <a:cubicBezTo>
                        <a:pt x="6351" y="11653"/>
                        <a:pt x="6799" y="11583"/>
                        <a:pt x="7255" y="11543"/>
                      </a:cubicBezTo>
                      <a:cubicBezTo>
                        <a:pt x="7711" y="11502"/>
                        <a:pt x="8176" y="11483"/>
                        <a:pt x="8637" y="11488"/>
                      </a:cubicBezTo>
                      <a:lnTo>
                        <a:pt x="8789" y="9215"/>
                      </a:lnTo>
                      <a:lnTo>
                        <a:pt x="5626" y="9084"/>
                      </a:lnTo>
                      <a:close/>
                      <a:moveTo>
                        <a:pt x="9830" y="9260"/>
                      </a:moveTo>
                      <a:lnTo>
                        <a:pt x="9678" y="11533"/>
                      </a:lnTo>
                      <a:cubicBezTo>
                        <a:pt x="10111" y="11566"/>
                        <a:pt x="10539" y="11622"/>
                        <a:pt x="10960" y="11693"/>
                      </a:cubicBezTo>
                      <a:cubicBezTo>
                        <a:pt x="11380" y="11765"/>
                        <a:pt x="11789" y="11857"/>
                        <a:pt x="12195" y="11966"/>
                      </a:cubicBezTo>
                      <a:cubicBezTo>
                        <a:pt x="12354" y="11544"/>
                        <a:pt x="12487" y="11117"/>
                        <a:pt x="12591" y="10685"/>
                      </a:cubicBezTo>
                      <a:cubicBezTo>
                        <a:pt x="12695" y="10253"/>
                        <a:pt x="12771" y="9818"/>
                        <a:pt x="12819" y="9378"/>
                      </a:cubicBezTo>
                      <a:lnTo>
                        <a:pt x="9830" y="9260"/>
                      </a:lnTo>
                      <a:close/>
                      <a:moveTo>
                        <a:pt x="4330" y="13039"/>
                      </a:moveTo>
                      <a:cubicBezTo>
                        <a:pt x="4065" y="13135"/>
                        <a:pt x="3812" y="13241"/>
                        <a:pt x="3558" y="13356"/>
                      </a:cubicBezTo>
                      <a:cubicBezTo>
                        <a:pt x="3906" y="13626"/>
                        <a:pt x="4274" y="13873"/>
                        <a:pt x="4671" y="14087"/>
                      </a:cubicBezTo>
                      <a:cubicBezTo>
                        <a:pt x="5068" y="14300"/>
                        <a:pt x="5484" y="14479"/>
                        <a:pt x="5921" y="14635"/>
                      </a:cubicBezTo>
                      <a:cubicBezTo>
                        <a:pt x="5762" y="14333"/>
                        <a:pt x="5616" y="14028"/>
                        <a:pt x="5485" y="13718"/>
                      </a:cubicBezTo>
                      <a:cubicBezTo>
                        <a:pt x="5354" y="13409"/>
                        <a:pt x="5242" y="13093"/>
                        <a:pt x="5139" y="12778"/>
                      </a:cubicBezTo>
                      <a:cubicBezTo>
                        <a:pt x="4865" y="12856"/>
                        <a:pt x="4595" y="12943"/>
                        <a:pt x="4330" y="13039"/>
                      </a:cubicBezTo>
                      <a:close/>
                      <a:moveTo>
                        <a:pt x="13859" y="9423"/>
                      </a:moveTo>
                      <a:cubicBezTo>
                        <a:pt x="13808" y="9907"/>
                        <a:pt x="13724" y="10381"/>
                        <a:pt x="13609" y="10857"/>
                      </a:cubicBezTo>
                      <a:cubicBezTo>
                        <a:pt x="13493" y="11332"/>
                        <a:pt x="13344" y="11810"/>
                        <a:pt x="13166" y="12273"/>
                      </a:cubicBezTo>
                      <a:cubicBezTo>
                        <a:pt x="13524" y="12401"/>
                        <a:pt x="13875" y="12542"/>
                        <a:pt x="14216" y="12701"/>
                      </a:cubicBezTo>
                      <a:cubicBezTo>
                        <a:pt x="14556" y="12859"/>
                        <a:pt x="14886" y="13034"/>
                        <a:pt x="15207" y="13222"/>
                      </a:cubicBezTo>
                      <a:cubicBezTo>
                        <a:pt x="15824" y="12719"/>
                        <a:pt x="16322" y="12150"/>
                        <a:pt x="16693" y="11534"/>
                      </a:cubicBezTo>
                      <a:cubicBezTo>
                        <a:pt x="17065" y="10917"/>
                        <a:pt x="17305" y="10252"/>
                        <a:pt x="17407" y="9565"/>
                      </a:cubicBezTo>
                      <a:lnTo>
                        <a:pt x="13859" y="9423"/>
                      </a:lnTo>
                      <a:close/>
                      <a:moveTo>
                        <a:pt x="6129" y="12538"/>
                      </a:moveTo>
                      <a:cubicBezTo>
                        <a:pt x="6265" y="12963"/>
                        <a:pt x="6431" y="13384"/>
                        <a:pt x="6622" y="13795"/>
                      </a:cubicBezTo>
                      <a:cubicBezTo>
                        <a:pt x="6812" y="14207"/>
                        <a:pt x="7039" y="14613"/>
                        <a:pt x="7283" y="15009"/>
                      </a:cubicBezTo>
                      <a:cubicBezTo>
                        <a:pt x="7466" y="15045"/>
                        <a:pt x="7639" y="15073"/>
                        <a:pt x="7825" y="15099"/>
                      </a:cubicBezTo>
                      <a:cubicBezTo>
                        <a:pt x="8012" y="15126"/>
                        <a:pt x="8207" y="15149"/>
                        <a:pt x="8397" y="15166"/>
                      </a:cubicBezTo>
                      <a:lnTo>
                        <a:pt x="8585" y="12305"/>
                      </a:lnTo>
                      <a:cubicBezTo>
                        <a:pt x="8171" y="12305"/>
                        <a:pt x="7764" y="12319"/>
                        <a:pt x="7353" y="12359"/>
                      </a:cubicBezTo>
                      <a:cubicBezTo>
                        <a:pt x="6944" y="12398"/>
                        <a:pt x="6529" y="12460"/>
                        <a:pt x="6129" y="12538"/>
                      </a:cubicBezTo>
                      <a:close/>
                      <a:moveTo>
                        <a:pt x="9626" y="12350"/>
                      </a:moveTo>
                      <a:lnTo>
                        <a:pt x="9425" y="15216"/>
                      </a:lnTo>
                      <a:cubicBezTo>
                        <a:pt x="9582" y="15214"/>
                        <a:pt x="9737" y="15203"/>
                        <a:pt x="9894" y="15194"/>
                      </a:cubicBezTo>
                      <a:cubicBezTo>
                        <a:pt x="10050" y="15186"/>
                        <a:pt x="10213" y="15175"/>
                        <a:pt x="10368" y="15159"/>
                      </a:cubicBezTo>
                      <a:cubicBezTo>
                        <a:pt x="10671" y="14778"/>
                        <a:pt x="10949" y="14389"/>
                        <a:pt x="11199" y="13988"/>
                      </a:cubicBezTo>
                      <a:cubicBezTo>
                        <a:pt x="11449" y="13586"/>
                        <a:pt x="11670" y="13171"/>
                        <a:pt x="11866" y="12752"/>
                      </a:cubicBezTo>
                      <a:cubicBezTo>
                        <a:pt x="11505" y="12651"/>
                        <a:pt x="11137" y="12565"/>
                        <a:pt x="10763" y="12497"/>
                      </a:cubicBezTo>
                      <a:cubicBezTo>
                        <a:pt x="10389" y="12429"/>
                        <a:pt x="10011" y="12384"/>
                        <a:pt x="9626" y="12350"/>
                      </a:cubicBezTo>
                      <a:close/>
                      <a:moveTo>
                        <a:pt x="12825" y="13064"/>
                      </a:moveTo>
                      <a:cubicBezTo>
                        <a:pt x="12674" y="13385"/>
                        <a:pt x="12510" y="13697"/>
                        <a:pt x="12329" y="14009"/>
                      </a:cubicBezTo>
                      <a:cubicBezTo>
                        <a:pt x="12148" y="14321"/>
                        <a:pt x="11954" y="14631"/>
                        <a:pt x="11743" y="14932"/>
                      </a:cubicBezTo>
                      <a:cubicBezTo>
                        <a:pt x="12192" y="14825"/>
                        <a:pt x="12634" y="14684"/>
                        <a:pt x="13055" y="14518"/>
                      </a:cubicBezTo>
                      <a:cubicBezTo>
                        <a:pt x="13547" y="14324"/>
                        <a:pt x="14011" y="14095"/>
                        <a:pt x="14443" y="13829"/>
                      </a:cubicBezTo>
                      <a:cubicBezTo>
                        <a:pt x="14187" y="13681"/>
                        <a:pt x="13927" y="13541"/>
                        <a:pt x="13658" y="13413"/>
                      </a:cubicBezTo>
                      <a:cubicBezTo>
                        <a:pt x="13389" y="13285"/>
                        <a:pt x="13107" y="13170"/>
                        <a:pt x="12825" y="13064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92500" lnSpcReduction="1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05" name="ïṥľíďe"/>
                <p:cNvSpPr/>
                <p:nvPr/>
              </p:nvSpPr>
              <p:spPr>
                <a:xfrm>
                  <a:off x="10467290" y="5861548"/>
                  <a:ext cx="248944" cy="2876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307" y="15970"/>
                      </a:lnTo>
                      <a:lnTo>
                        <a:pt x="6112" y="19464"/>
                      </a:lnTo>
                      <a:cubicBezTo>
                        <a:pt x="6112" y="19464"/>
                        <a:pt x="0" y="21600"/>
                        <a:pt x="0" y="21600"/>
                      </a:cubicBezTo>
                      <a:close/>
                      <a:moveTo>
                        <a:pt x="6773" y="18782"/>
                      </a:moveTo>
                      <a:lnTo>
                        <a:pt x="1968" y="15288"/>
                      </a:lnTo>
                      <a:lnTo>
                        <a:pt x="13737" y="3150"/>
                      </a:lnTo>
                      <a:lnTo>
                        <a:pt x="18545" y="6642"/>
                      </a:lnTo>
                      <a:cubicBezTo>
                        <a:pt x="18545" y="6642"/>
                        <a:pt x="6773" y="18782"/>
                        <a:pt x="6773" y="18782"/>
                      </a:cubicBezTo>
                      <a:close/>
                      <a:moveTo>
                        <a:pt x="19218" y="5946"/>
                      </a:moveTo>
                      <a:lnTo>
                        <a:pt x="14411" y="2455"/>
                      </a:lnTo>
                      <a:lnTo>
                        <a:pt x="16792" y="0"/>
                      </a:lnTo>
                      <a:lnTo>
                        <a:pt x="21600" y="3492"/>
                      </a:lnTo>
                      <a:cubicBezTo>
                        <a:pt x="21600" y="3492"/>
                        <a:pt x="19218" y="5946"/>
                        <a:pt x="19218" y="594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0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06" name="î$ľiḓé"/>
                <p:cNvSpPr/>
                <p:nvPr/>
              </p:nvSpPr>
              <p:spPr>
                <a:xfrm>
                  <a:off x="10612889" y="5383003"/>
                  <a:ext cx="320563" cy="4474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06" h="21363" extrusionOk="0">
                      <a:moveTo>
                        <a:pt x="10609" y="43"/>
                      </a:moveTo>
                      <a:cubicBezTo>
                        <a:pt x="8165" y="-162"/>
                        <a:pt x="5621" y="372"/>
                        <a:pt x="3560" y="1702"/>
                      </a:cubicBezTo>
                      <a:cubicBezTo>
                        <a:pt x="-561" y="4362"/>
                        <a:pt x="-1197" y="9181"/>
                        <a:pt x="2140" y="12465"/>
                      </a:cubicBezTo>
                      <a:cubicBezTo>
                        <a:pt x="4853" y="15135"/>
                        <a:pt x="9359" y="15971"/>
                        <a:pt x="13163" y="14762"/>
                      </a:cubicBezTo>
                      <a:cubicBezTo>
                        <a:pt x="13165" y="14832"/>
                        <a:pt x="13187" y="14904"/>
                        <a:pt x="13225" y="14972"/>
                      </a:cubicBezTo>
                      <a:lnTo>
                        <a:pt x="16612" y="21039"/>
                      </a:lnTo>
                      <a:cubicBezTo>
                        <a:pt x="16765" y="21313"/>
                        <a:pt x="17169" y="21438"/>
                        <a:pt x="17513" y="21316"/>
                      </a:cubicBezTo>
                      <a:lnTo>
                        <a:pt x="17878" y="21186"/>
                      </a:lnTo>
                      <a:cubicBezTo>
                        <a:pt x="18222" y="21064"/>
                        <a:pt x="18373" y="20741"/>
                        <a:pt x="18220" y="20467"/>
                      </a:cubicBezTo>
                      <a:lnTo>
                        <a:pt x="14832" y="14405"/>
                      </a:lnTo>
                      <a:cubicBezTo>
                        <a:pt x="14778" y="14307"/>
                        <a:pt x="14685" y="14238"/>
                        <a:pt x="14581" y="14183"/>
                      </a:cubicBezTo>
                      <a:cubicBezTo>
                        <a:pt x="14946" y="14006"/>
                        <a:pt x="15305" y="13816"/>
                        <a:pt x="15646" y="13596"/>
                      </a:cubicBezTo>
                      <a:cubicBezTo>
                        <a:pt x="19767" y="10937"/>
                        <a:pt x="20403" y="6118"/>
                        <a:pt x="17066" y="2833"/>
                      </a:cubicBezTo>
                      <a:cubicBezTo>
                        <a:pt x="15397" y="1191"/>
                        <a:pt x="13053" y="247"/>
                        <a:pt x="10609" y="43"/>
                      </a:cubicBezTo>
                      <a:close/>
                      <a:moveTo>
                        <a:pt x="10451" y="1237"/>
                      </a:moveTo>
                      <a:cubicBezTo>
                        <a:pt x="12511" y="1410"/>
                        <a:pt x="14487" y="2210"/>
                        <a:pt x="15893" y="3594"/>
                      </a:cubicBezTo>
                      <a:cubicBezTo>
                        <a:pt x="18705" y="6361"/>
                        <a:pt x="18170" y="10422"/>
                        <a:pt x="14697" y="12663"/>
                      </a:cubicBezTo>
                      <a:cubicBezTo>
                        <a:pt x="11225" y="14903"/>
                        <a:pt x="6130" y="14477"/>
                        <a:pt x="3318" y="11709"/>
                      </a:cubicBezTo>
                      <a:cubicBezTo>
                        <a:pt x="506" y="8942"/>
                        <a:pt x="1041" y="4882"/>
                        <a:pt x="4514" y="2641"/>
                      </a:cubicBezTo>
                      <a:cubicBezTo>
                        <a:pt x="6250" y="1520"/>
                        <a:pt x="8392" y="1065"/>
                        <a:pt x="10451" y="1237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70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07" name="îṧḻïde"/>
                <p:cNvSpPr/>
                <p:nvPr/>
              </p:nvSpPr>
              <p:spPr>
                <a:xfrm>
                  <a:off x="9889289" y="5583774"/>
                  <a:ext cx="285130" cy="3156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78" h="21600" extrusionOk="0">
                      <a:moveTo>
                        <a:pt x="10339" y="0"/>
                      </a:moveTo>
                      <a:cubicBezTo>
                        <a:pt x="8560" y="0"/>
                        <a:pt x="6992" y="1375"/>
                        <a:pt x="5917" y="3576"/>
                      </a:cubicBezTo>
                      <a:cubicBezTo>
                        <a:pt x="5568" y="3546"/>
                        <a:pt x="5234" y="3529"/>
                        <a:pt x="4903" y="3529"/>
                      </a:cubicBezTo>
                      <a:cubicBezTo>
                        <a:pt x="2761" y="3529"/>
                        <a:pt x="1171" y="4188"/>
                        <a:pt x="431" y="5396"/>
                      </a:cubicBezTo>
                      <a:cubicBezTo>
                        <a:pt x="-452" y="6840"/>
                        <a:pt x="119" y="8796"/>
                        <a:pt x="1578" y="10761"/>
                      </a:cubicBezTo>
                      <a:cubicBezTo>
                        <a:pt x="84" y="12747"/>
                        <a:pt x="-461" y="14730"/>
                        <a:pt x="431" y="16188"/>
                      </a:cubicBezTo>
                      <a:cubicBezTo>
                        <a:pt x="1171" y="17397"/>
                        <a:pt x="2760" y="18055"/>
                        <a:pt x="4903" y="18055"/>
                      </a:cubicBezTo>
                      <a:cubicBezTo>
                        <a:pt x="5246" y="18055"/>
                        <a:pt x="5621" y="18010"/>
                        <a:pt x="5983" y="17976"/>
                      </a:cubicBezTo>
                      <a:cubicBezTo>
                        <a:pt x="7057" y="20156"/>
                        <a:pt x="8570" y="21600"/>
                        <a:pt x="10339" y="21600"/>
                      </a:cubicBezTo>
                      <a:cubicBezTo>
                        <a:pt x="12118" y="21600"/>
                        <a:pt x="13685" y="20225"/>
                        <a:pt x="14761" y="18024"/>
                      </a:cubicBezTo>
                      <a:cubicBezTo>
                        <a:pt x="15110" y="18054"/>
                        <a:pt x="15460" y="18071"/>
                        <a:pt x="15791" y="18071"/>
                      </a:cubicBezTo>
                      <a:cubicBezTo>
                        <a:pt x="17934" y="18071"/>
                        <a:pt x="19507" y="17412"/>
                        <a:pt x="20246" y="16204"/>
                      </a:cubicBezTo>
                      <a:cubicBezTo>
                        <a:pt x="21134" y="14753"/>
                        <a:pt x="20576" y="12782"/>
                        <a:pt x="19099" y="10808"/>
                      </a:cubicBezTo>
                      <a:cubicBezTo>
                        <a:pt x="20594" y="8822"/>
                        <a:pt x="21139" y="6839"/>
                        <a:pt x="20246" y="5380"/>
                      </a:cubicBezTo>
                      <a:cubicBezTo>
                        <a:pt x="19508" y="4173"/>
                        <a:pt x="17934" y="3514"/>
                        <a:pt x="15791" y="3514"/>
                      </a:cubicBezTo>
                      <a:cubicBezTo>
                        <a:pt x="15438" y="3514"/>
                        <a:pt x="15052" y="3573"/>
                        <a:pt x="14677" y="3608"/>
                      </a:cubicBezTo>
                      <a:cubicBezTo>
                        <a:pt x="13604" y="1440"/>
                        <a:pt x="12102" y="0"/>
                        <a:pt x="10339" y="0"/>
                      </a:cubicBezTo>
                      <a:close/>
                      <a:moveTo>
                        <a:pt x="10339" y="1004"/>
                      </a:moveTo>
                      <a:cubicBezTo>
                        <a:pt x="11591" y="1004"/>
                        <a:pt x="12710" y="2093"/>
                        <a:pt x="13580" y="3733"/>
                      </a:cubicBezTo>
                      <a:cubicBezTo>
                        <a:pt x="12541" y="3915"/>
                        <a:pt x="11452" y="4238"/>
                        <a:pt x="10355" y="4643"/>
                      </a:cubicBezTo>
                      <a:cubicBezTo>
                        <a:pt x="9226" y="4226"/>
                        <a:pt x="8099" y="3899"/>
                        <a:pt x="7031" y="3718"/>
                      </a:cubicBezTo>
                      <a:cubicBezTo>
                        <a:pt x="7905" y="2046"/>
                        <a:pt x="9073" y="1004"/>
                        <a:pt x="10339" y="1004"/>
                      </a:cubicBezTo>
                      <a:close/>
                      <a:moveTo>
                        <a:pt x="15791" y="4518"/>
                      </a:moveTo>
                      <a:cubicBezTo>
                        <a:pt x="17538" y="4518"/>
                        <a:pt x="18791" y="4998"/>
                        <a:pt x="19332" y="5882"/>
                      </a:cubicBezTo>
                      <a:cubicBezTo>
                        <a:pt x="19959" y="6907"/>
                        <a:pt x="19540" y="8380"/>
                        <a:pt x="18468" y="9914"/>
                      </a:cubicBezTo>
                      <a:cubicBezTo>
                        <a:pt x="17787" y="9159"/>
                        <a:pt x="16951" y="8410"/>
                        <a:pt x="16007" y="7702"/>
                      </a:cubicBezTo>
                      <a:cubicBezTo>
                        <a:pt x="15826" y="6556"/>
                        <a:pt x="15554" y="5511"/>
                        <a:pt x="15193" y="4565"/>
                      </a:cubicBezTo>
                      <a:cubicBezTo>
                        <a:pt x="15389" y="4554"/>
                        <a:pt x="15602" y="4518"/>
                        <a:pt x="15791" y="4518"/>
                      </a:cubicBezTo>
                      <a:close/>
                      <a:moveTo>
                        <a:pt x="4903" y="4533"/>
                      </a:moveTo>
                      <a:cubicBezTo>
                        <a:pt x="5095" y="4533"/>
                        <a:pt x="5302" y="4538"/>
                        <a:pt x="5501" y="4549"/>
                      </a:cubicBezTo>
                      <a:cubicBezTo>
                        <a:pt x="5130" y="5520"/>
                        <a:pt x="4852" y="6633"/>
                        <a:pt x="4670" y="7812"/>
                      </a:cubicBezTo>
                      <a:cubicBezTo>
                        <a:pt x="3730" y="8526"/>
                        <a:pt x="2966" y="9248"/>
                        <a:pt x="2293" y="10008"/>
                      </a:cubicBezTo>
                      <a:cubicBezTo>
                        <a:pt x="1175" y="8445"/>
                        <a:pt x="708" y="6940"/>
                        <a:pt x="1346" y="5898"/>
                      </a:cubicBezTo>
                      <a:cubicBezTo>
                        <a:pt x="1887" y="5014"/>
                        <a:pt x="3156" y="4533"/>
                        <a:pt x="4903" y="4533"/>
                      </a:cubicBezTo>
                      <a:close/>
                      <a:moveTo>
                        <a:pt x="14062" y="4659"/>
                      </a:moveTo>
                      <a:cubicBezTo>
                        <a:pt x="14333" y="5325"/>
                        <a:pt x="14582" y="6051"/>
                        <a:pt x="14761" y="6839"/>
                      </a:cubicBezTo>
                      <a:cubicBezTo>
                        <a:pt x="14294" y="6539"/>
                        <a:pt x="13808" y="6239"/>
                        <a:pt x="13298" y="5961"/>
                      </a:cubicBezTo>
                      <a:cubicBezTo>
                        <a:pt x="12768" y="5672"/>
                        <a:pt x="12225" y="5480"/>
                        <a:pt x="11685" y="5239"/>
                      </a:cubicBezTo>
                      <a:cubicBezTo>
                        <a:pt x="12500" y="4985"/>
                        <a:pt x="13298" y="4775"/>
                        <a:pt x="14062" y="4659"/>
                      </a:cubicBezTo>
                      <a:close/>
                      <a:moveTo>
                        <a:pt x="6599" y="4675"/>
                      </a:moveTo>
                      <a:cubicBezTo>
                        <a:pt x="7326" y="4784"/>
                        <a:pt x="8103" y="5021"/>
                        <a:pt x="8876" y="5255"/>
                      </a:cubicBezTo>
                      <a:cubicBezTo>
                        <a:pt x="8379" y="5481"/>
                        <a:pt x="7868" y="5695"/>
                        <a:pt x="7380" y="5961"/>
                      </a:cubicBezTo>
                      <a:cubicBezTo>
                        <a:pt x="6837" y="6256"/>
                        <a:pt x="6443" y="6613"/>
                        <a:pt x="5950" y="6933"/>
                      </a:cubicBezTo>
                      <a:cubicBezTo>
                        <a:pt x="6128" y="6137"/>
                        <a:pt x="6326" y="5348"/>
                        <a:pt x="6599" y="4675"/>
                      </a:cubicBezTo>
                      <a:close/>
                      <a:moveTo>
                        <a:pt x="10405" y="5788"/>
                      </a:moveTo>
                      <a:cubicBezTo>
                        <a:pt x="11196" y="6102"/>
                        <a:pt x="11987" y="6415"/>
                        <a:pt x="12766" y="6839"/>
                      </a:cubicBezTo>
                      <a:cubicBezTo>
                        <a:pt x="13571" y="7278"/>
                        <a:pt x="14317" y="7751"/>
                        <a:pt x="15010" y="8251"/>
                      </a:cubicBezTo>
                      <a:cubicBezTo>
                        <a:pt x="15123" y="9067"/>
                        <a:pt x="15193" y="9915"/>
                        <a:pt x="15193" y="10792"/>
                      </a:cubicBezTo>
                      <a:cubicBezTo>
                        <a:pt x="15193" y="11657"/>
                        <a:pt x="15070" y="12466"/>
                        <a:pt x="14960" y="13271"/>
                      </a:cubicBezTo>
                      <a:cubicBezTo>
                        <a:pt x="14260" y="13779"/>
                        <a:pt x="13583" y="14300"/>
                        <a:pt x="12766" y="14745"/>
                      </a:cubicBezTo>
                      <a:cubicBezTo>
                        <a:pt x="11937" y="15197"/>
                        <a:pt x="11096" y="15469"/>
                        <a:pt x="10256" y="15796"/>
                      </a:cubicBezTo>
                      <a:cubicBezTo>
                        <a:pt x="9475" y="15485"/>
                        <a:pt x="8681" y="15180"/>
                        <a:pt x="7912" y="14761"/>
                      </a:cubicBezTo>
                      <a:cubicBezTo>
                        <a:pt x="7107" y="14323"/>
                        <a:pt x="6360" y="13849"/>
                        <a:pt x="5668" y="13349"/>
                      </a:cubicBezTo>
                      <a:cubicBezTo>
                        <a:pt x="5554" y="12533"/>
                        <a:pt x="5501" y="11669"/>
                        <a:pt x="5501" y="10792"/>
                      </a:cubicBezTo>
                      <a:cubicBezTo>
                        <a:pt x="5501" y="9918"/>
                        <a:pt x="5605" y="9111"/>
                        <a:pt x="5718" y="8298"/>
                      </a:cubicBezTo>
                      <a:cubicBezTo>
                        <a:pt x="6420" y="7788"/>
                        <a:pt x="7092" y="7270"/>
                        <a:pt x="7912" y="6824"/>
                      </a:cubicBezTo>
                      <a:cubicBezTo>
                        <a:pt x="8731" y="6377"/>
                        <a:pt x="9574" y="6113"/>
                        <a:pt x="10405" y="5788"/>
                      </a:cubicBezTo>
                      <a:close/>
                      <a:moveTo>
                        <a:pt x="10339" y="7984"/>
                      </a:moveTo>
                      <a:cubicBezTo>
                        <a:pt x="8690" y="7984"/>
                        <a:pt x="7363" y="9237"/>
                        <a:pt x="7363" y="10792"/>
                      </a:cubicBezTo>
                      <a:cubicBezTo>
                        <a:pt x="7363" y="12348"/>
                        <a:pt x="8690" y="13616"/>
                        <a:pt x="10339" y="13616"/>
                      </a:cubicBezTo>
                      <a:cubicBezTo>
                        <a:pt x="11987" y="13616"/>
                        <a:pt x="13331" y="12348"/>
                        <a:pt x="13331" y="10792"/>
                      </a:cubicBezTo>
                      <a:cubicBezTo>
                        <a:pt x="13331" y="9237"/>
                        <a:pt x="11987" y="7984"/>
                        <a:pt x="10339" y="7984"/>
                      </a:cubicBezTo>
                      <a:close/>
                      <a:moveTo>
                        <a:pt x="4571" y="9098"/>
                      </a:moveTo>
                      <a:cubicBezTo>
                        <a:pt x="4522" y="9664"/>
                        <a:pt x="4438" y="10197"/>
                        <a:pt x="4438" y="10792"/>
                      </a:cubicBezTo>
                      <a:cubicBezTo>
                        <a:pt x="4438" y="11349"/>
                        <a:pt x="4462" y="11892"/>
                        <a:pt x="4504" y="12424"/>
                      </a:cubicBezTo>
                      <a:cubicBezTo>
                        <a:pt x="3891" y="11902"/>
                        <a:pt x="3374" y="11375"/>
                        <a:pt x="2908" y="10839"/>
                      </a:cubicBezTo>
                      <a:cubicBezTo>
                        <a:pt x="3403" y="10260"/>
                        <a:pt x="3903" y="9661"/>
                        <a:pt x="4571" y="9098"/>
                      </a:cubicBezTo>
                      <a:close/>
                      <a:moveTo>
                        <a:pt x="16190" y="9176"/>
                      </a:moveTo>
                      <a:cubicBezTo>
                        <a:pt x="16796" y="9693"/>
                        <a:pt x="17307" y="10215"/>
                        <a:pt x="17769" y="10745"/>
                      </a:cubicBezTo>
                      <a:cubicBezTo>
                        <a:pt x="17273" y="11325"/>
                        <a:pt x="16776" y="11907"/>
                        <a:pt x="16107" y="12471"/>
                      </a:cubicBezTo>
                      <a:cubicBezTo>
                        <a:pt x="16155" y="11912"/>
                        <a:pt x="16257" y="11379"/>
                        <a:pt x="16257" y="10792"/>
                      </a:cubicBezTo>
                      <a:cubicBezTo>
                        <a:pt x="16257" y="10236"/>
                        <a:pt x="16233" y="9708"/>
                        <a:pt x="16190" y="9176"/>
                      </a:cubicBezTo>
                      <a:close/>
                      <a:moveTo>
                        <a:pt x="18384" y="11576"/>
                      </a:moveTo>
                      <a:cubicBezTo>
                        <a:pt x="19512" y="13146"/>
                        <a:pt x="19972" y="14656"/>
                        <a:pt x="19332" y="15702"/>
                      </a:cubicBezTo>
                      <a:cubicBezTo>
                        <a:pt x="18791" y="16586"/>
                        <a:pt x="17537" y="17067"/>
                        <a:pt x="15791" y="17067"/>
                      </a:cubicBezTo>
                      <a:cubicBezTo>
                        <a:pt x="15599" y="17067"/>
                        <a:pt x="15392" y="17047"/>
                        <a:pt x="15193" y="17035"/>
                      </a:cubicBezTo>
                      <a:cubicBezTo>
                        <a:pt x="15564" y="16065"/>
                        <a:pt x="15826" y="14967"/>
                        <a:pt x="16007" y="13788"/>
                      </a:cubicBezTo>
                      <a:cubicBezTo>
                        <a:pt x="16951" y="13073"/>
                        <a:pt x="17710" y="12337"/>
                        <a:pt x="18384" y="11576"/>
                      </a:cubicBezTo>
                      <a:close/>
                      <a:moveTo>
                        <a:pt x="2210" y="11655"/>
                      </a:moveTo>
                      <a:cubicBezTo>
                        <a:pt x="2896" y="12420"/>
                        <a:pt x="3714" y="13165"/>
                        <a:pt x="4670" y="13882"/>
                      </a:cubicBezTo>
                      <a:cubicBezTo>
                        <a:pt x="4849" y="15014"/>
                        <a:pt x="5113" y="16067"/>
                        <a:pt x="5468" y="17004"/>
                      </a:cubicBezTo>
                      <a:cubicBezTo>
                        <a:pt x="5283" y="17014"/>
                        <a:pt x="5081" y="17051"/>
                        <a:pt x="4903" y="17051"/>
                      </a:cubicBezTo>
                      <a:cubicBezTo>
                        <a:pt x="3156" y="17051"/>
                        <a:pt x="1887" y="16571"/>
                        <a:pt x="1346" y="15686"/>
                      </a:cubicBezTo>
                      <a:cubicBezTo>
                        <a:pt x="717" y="14659"/>
                        <a:pt x="1131" y="13193"/>
                        <a:pt x="2210" y="11655"/>
                      </a:cubicBezTo>
                      <a:close/>
                      <a:moveTo>
                        <a:pt x="14744" y="14651"/>
                      </a:moveTo>
                      <a:cubicBezTo>
                        <a:pt x="14565" y="15455"/>
                        <a:pt x="14370" y="16247"/>
                        <a:pt x="14096" y="16925"/>
                      </a:cubicBezTo>
                      <a:cubicBezTo>
                        <a:pt x="13364" y="16816"/>
                        <a:pt x="12580" y="16581"/>
                        <a:pt x="11802" y="16345"/>
                      </a:cubicBezTo>
                      <a:cubicBezTo>
                        <a:pt x="12304" y="16117"/>
                        <a:pt x="12804" y="15892"/>
                        <a:pt x="13298" y="15624"/>
                      </a:cubicBezTo>
                      <a:cubicBezTo>
                        <a:pt x="13843" y="15326"/>
                        <a:pt x="14249" y="14973"/>
                        <a:pt x="14744" y="14651"/>
                      </a:cubicBezTo>
                      <a:close/>
                      <a:moveTo>
                        <a:pt x="5934" y="14761"/>
                      </a:moveTo>
                      <a:cubicBezTo>
                        <a:pt x="6400" y="15061"/>
                        <a:pt x="6869" y="15346"/>
                        <a:pt x="7380" y="15624"/>
                      </a:cubicBezTo>
                      <a:cubicBezTo>
                        <a:pt x="7902" y="15908"/>
                        <a:pt x="8444" y="16107"/>
                        <a:pt x="8976" y="16345"/>
                      </a:cubicBezTo>
                      <a:cubicBezTo>
                        <a:pt x="8160" y="16598"/>
                        <a:pt x="7364" y="16795"/>
                        <a:pt x="6599" y="16910"/>
                      </a:cubicBezTo>
                      <a:cubicBezTo>
                        <a:pt x="6331" y="16249"/>
                        <a:pt x="6110" y="15542"/>
                        <a:pt x="5934" y="14761"/>
                      </a:cubicBezTo>
                      <a:close/>
                      <a:moveTo>
                        <a:pt x="10322" y="16941"/>
                      </a:moveTo>
                      <a:cubicBezTo>
                        <a:pt x="11458" y="17362"/>
                        <a:pt x="12573" y="17700"/>
                        <a:pt x="13647" y="17882"/>
                      </a:cubicBezTo>
                      <a:cubicBezTo>
                        <a:pt x="12773" y="19553"/>
                        <a:pt x="11605" y="20596"/>
                        <a:pt x="10339" y="20596"/>
                      </a:cubicBezTo>
                      <a:cubicBezTo>
                        <a:pt x="9084" y="20596"/>
                        <a:pt x="7951" y="19498"/>
                        <a:pt x="7081" y="17851"/>
                      </a:cubicBezTo>
                      <a:cubicBezTo>
                        <a:pt x="8127" y="17671"/>
                        <a:pt x="9217" y="17349"/>
                        <a:pt x="10322" y="1694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7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08" name="ïšḻîḑé"/>
                <p:cNvSpPr/>
                <p:nvPr/>
              </p:nvSpPr>
              <p:spPr>
                <a:xfrm>
                  <a:off x="9617197" y="6237831"/>
                  <a:ext cx="397743" cy="3339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666" y="8645"/>
                      </a:moveTo>
                      <a:cubicBezTo>
                        <a:pt x="12912" y="8819"/>
                        <a:pt x="12183" y="8233"/>
                        <a:pt x="12037" y="7337"/>
                      </a:cubicBezTo>
                      <a:cubicBezTo>
                        <a:pt x="11891" y="6440"/>
                        <a:pt x="12382" y="5571"/>
                        <a:pt x="13136" y="5397"/>
                      </a:cubicBezTo>
                      <a:cubicBezTo>
                        <a:pt x="13888" y="5223"/>
                        <a:pt x="14617" y="5809"/>
                        <a:pt x="14763" y="6705"/>
                      </a:cubicBezTo>
                      <a:cubicBezTo>
                        <a:pt x="14909" y="7602"/>
                        <a:pt x="14418" y="8471"/>
                        <a:pt x="13666" y="8645"/>
                      </a:cubicBezTo>
                      <a:close/>
                      <a:moveTo>
                        <a:pt x="9893" y="16176"/>
                      </a:moveTo>
                      <a:lnTo>
                        <a:pt x="7167" y="16807"/>
                      </a:lnTo>
                      <a:lnTo>
                        <a:pt x="6637" y="13559"/>
                      </a:lnTo>
                      <a:lnTo>
                        <a:pt x="9363" y="12928"/>
                      </a:lnTo>
                      <a:cubicBezTo>
                        <a:pt x="9363" y="12928"/>
                        <a:pt x="9893" y="16176"/>
                        <a:pt x="9893" y="16176"/>
                      </a:cubicBezTo>
                      <a:close/>
                      <a:moveTo>
                        <a:pt x="5604" y="17169"/>
                      </a:moveTo>
                      <a:lnTo>
                        <a:pt x="2878" y="17800"/>
                      </a:lnTo>
                      <a:lnTo>
                        <a:pt x="2348" y="14552"/>
                      </a:lnTo>
                      <a:lnTo>
                        <a:pt x="5074" y="13921"/>
                      </a:lnTo>
                      <a:cubicBezTo>
                        <a:pt x="5074" y="13921"/>
                        <a:pt x="5604" y="17169"/>
                        <a:pt x="5604" y="17169"/>
                      </a:cubicBezTo>
                      <a:close/>
                      <a:moveTo>
                        <a:pt x="12498" y="1492"/>
                      </a:moveTo>
                      <a:lnTo>
                        <a:pt x="7003" y="11626"/>
                      </a:lnTo>
                      <a:lnTo>
                        <a:pt x="694" y="13086"/>
                      </a:lnTo>
                      <a:lnTo>
                        <a:pt x="2084" y="21600"/>
                      </a:lnTo>
                      <a:lnTo>
                        <a:pt x="13469" y="18964"/>
                      </a:lnTo>
                      <a:lnTo>
                        <a:pt x="12369" y="12224"/>
                      </a:lnTo>
                      <a:lnTo>
                        <a:pt x="15993" y="11385"/>
                      </a:lnTo>
                      <a:lnTo>
                        <a:pt x="17093" y="18125"/>
                      </a:lnTo>
                      <a:lnTo>
                        <a:pt x="21600" y="17082"/>
                      </a:lnTo>
                      <a:lnTo>
                        <a:pt x="20219" y="8622"/>
                      </a:lnTo>
                      <a:lnTo>
                        <a:pt x="20832" y="8481"/>
                      </a:lnTo>
                      <a:cubicBezTo>
                        <a:pt x="20832" y="8481"/>
                        <a:pt x="12498" y="1492"/>
                        <a:pt x="12498" y="1492"/>
                      </a:cubicBezTo>
                      <a:close/>
                      <a:moveTo>
                        <a:pt x="20572" y="6974"/>
                      </a:moveTo>
                      <a:lnTo>
                        <a:pt x="20663" y="7533"/>
                      </a:lnTo>
                      <a:lnTo>
                        <a:pt x="12346" y="559"/>
                      </a:lnTo>
                      <a:lnTo>
                        <a:pt x="6626" y="11107"/>
                      </a:lnTo>
                      <a:lnTo>
                        <a:pt x="0" y="12641"/>
                      </a:lnTo>
                      <a:lnTo>
                        <a:pt x="3130" y="6656"/>
                      </a:lnTo>
                      <a:lnTo>
                        <a:pt x="9437" y="5195"/>
                      </a:lnTo>
                      <a:lnTo>
                        <a:pt x="12254" y="0"/>
                      </a:lnTo>
                      <a:cubicBezTo>
                        <a:pt x="12254" y="0"/>
                        <a:pt x="20572" y="6974"/>
                        <a:pt x="20572" y="6974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7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09" name="îślïḍé"/>
                <p:cNvSpPr/>
                <p:nvPr/>
              </p:nvSpPr>
              <p:spPr>
                <a:xfrm>
                  <a:off x="9256199" y="6175951"/>
                  <a:ext cx="273991" cy="3376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39" h="21341" extrusionOk="0">
                      <a:moveTo>
                        <a:pt x="12205" y="0"/>
                      </a:moveTo>
                      <a:cubicBezTo>
                        <a:pt x="11720" y="1"/>
                        <a:pt x="11326" y="320"/>
                        <a:pt x="11326" y="713"/>
                      </a:cubicBezTo>
                      <a:lnTo>
                        <a:pt x="11325" y="2819"/>
                      </a:lnTo>
                      <a:cubicBezTo>
                        <a:pt x="11950" y="2747"/>
                        <a:pt x="12537" y="2740"/>
                        <a:pt x="13081" y="2776"/>
                      </a:cubicBezTo>
                      <a:lnTo>
                        <a:pt x="13083" y="713"/>
                      </a:lnTo>
                      <a:cubicBezTo>
                        <a:pt x="13083" y="320"/>
                        <a:pt x="12690" y="1"/>
                        <a:pt x="12205" y="0"/>
                      </a:cubicBezTo>
                      <a:close/>
                      <a:moveTo>
                        <a:pt x="18280" y="1334"/>
                      </a:moveTo>
                      <a:cubicBezTo>
                        <a:pt x="17859" y="1138"/>
                        <a:pt x="17322" y="1255"/>
                        <a:pt x="17079" y="1596"/>
                      </a:cubicBezTo>
                      <a:lnTo>
                        <a:pt x="15817" y="3366"/>
                      </a:lnTo>
                      <a:cubicBezTo>
                        <a:pt x="16385" y="3577"/>
                        <a:pt x="16889" y="3826"/>
                        <a:pt x="17333" y="4087"/>
                      </a:cubicBezTo>
                      <a:lnTo>
                        <a:pt x="18600" y="2308"/>
                      </a:lnTo>
                      <a:cubicBezTo>
                        <a:pt x="18843" y="1966"/>
                        <a:pt x="18700" y="1531"/>
                        <a:pt x="18280" y="1334"/>
                      </a:cubicBezTo>
                      <a:close/>
                      <a:moveTo>
                        <a:pt x="879" y="9125"/>
                      </a:moveTo>
                      <a:cubicBezTo>
                        <a:pt x="394" y="9126"/>
                        <a:pt x="0" y="9445"/>
                        <a:pt x="0" y="9839"/>
                      </a:cubicBezTo>
                      <a:cubicBezTo>
                        <a:pt x="0" y="10232"/>
                        <a:pt x="393" y="10551"/>
                        <a:pt x="879" y="10551"/>
                      </a:cubicBezTo>
                      <a:lnTo>
                        <a:pt x="3404" y="10550"/>
                      </a:lnTo>
                      <a:cubicBezTo>
                        <a:pt x="3351" y="10107"/>
                        <a:pt x="3343" y="9629"/>
                        <a:pt x="3405" y="9124"/>
                      </a:cubicBezTo>
                      <a:cubicBezTo>
                        <a:pt x="3405" y="9124"/>
                        <a:pt x="879" y="9125"/>
                        <a:pt x="879" y="9125"/>
                      </a:cubicBezTo>
                      <a:close/>
                      <a:moveTo>
                        <a:pt x="2851" y="4649"/>
                      </a:moveTo>
                      <a:cubicBezTo>
                        <a:pt x="2431" y="4453"/>
                        <a:pt x="1894" y="4570"/>
                        <a:pt x="1651" y="4911"/>
                      </a:cubicBezTo>
                      <a:cubicBezTo>
                        <a:pt x="1408" y="5251"/>
                        <a:pt x="1552" y="5687"/>
                        <a:pt x="1973" y="5884"/>
                      </a:cubicBezTo>
                      <a:lnTo>
                        <a:pt x="4171" y="6912"/>
                      </a:lnTo>
                      <a:cubicBezTo>
                        <a:pt x="4408" y="6513"/>
                        <a:pt x="4715" y="6106"/>
                        <a:pt x="5109" y="5706"/>
                      </a:cubicBezTo>
                      <a:cubicBezTo>
                        <a:pt x="5109" y="5706"/>
                        <a:pt x="2851" y="4649"/>
                        <a:pt x="2851" y="4649"/>
                      </a:cubicBezTo>
                      <a:close/>
                      <a:moveTo>
                        <a:pt x="6118" y="1310"/>
                      </a:moveTo>
                      <a:cubicBezTo>
                        <a:pt x="5698" y="1506"/>
                        <a:pt x="5553" y="1942"/>
                        <a:pt x="5795" y="2283"/>
                      </a:cubicBezTo>
                      <a:lnTo>
                        <a:pt x="7150" y="4186"/>
                      </a:lnTo>
                      <a:cubicBezTo>
                        <a:pt x="7326" y="4088"/>
                        <a:pt x="8471" y="3556"/>
                        <a:pt x="8675" y="3478"/>
                      </a:cubicBezTo>
                      <a:lnTo>
                        <a:pt x="7318" y="1570"/>
                      </a:lnTo>
                      <a:cubicBezTo>
                        <a:pt x="7075" y="1229"/>
                        <a:pt x="6538" y="1113"/>
                        <a:pt x="6118" y="1310"/>
                      </a:cubicBezTo>
                      <a:close/>
                      <a:moveTo>
                        <a:pt x="18708" y="6478"/>
                      </a:moveTo>
                      <a:cubicBezTo>
                        <a:pt x="17247" y="4749"/>
                        <a:pt x="13396" y="2259"/>
                        <a:pt x="8417" y="4592"/>
                      </a:cubicBezTo>
                      <a:cubicBezTo>
                        <a:pt x="8416" y="4592"/>
                        <a:pt x="8415" y="4593"/>
                        <a:pt x="8414" y="4593"/>
                      </a:cubicBezTo>
                      <a:cubicBezTo>
                        <a:pt x="8414" y="4593"/>
                        <a:pt x="8413" y="4593"/>
                        <a:pt x="8413" y="4594"/>
                      </a:cubicBezTo>
                      <a:cubicBezTo>
                        <a:pt x="8412" y="4594"/>
                        <a:pt x="8411" y="4594"/>
                        <a:pt x="8411" y="4595"/>
                      </a:cubicBezTo>
                      <a:cubicBezTo>
                        <a:pt x="8410" y="4595"/>
                        <a:pt x="8409" y="4595"/>
                        <a:pt x="8409" y="4596"/>
                      </a:cubicBezTo>
                      <a:cubicBezTo>
                        <a:pt x="3429" y="6929"/>
                        <a:pt x="4160" y="10880"/>
                        <a:pt x="5276" y="12771"/>
                      </a:cubicBezTo>
                      <a:cubicBezTo>
                        <a:pt x="6289" y="14473"/>
                        <a:pt x="8765" y="15342"/>
                        <a:pt x="9094" y="15507"/>
                      </a:cubicBezTo>
                      <a:cubicBezTo>
                        <a:pt x="9630" y="15775"/>
                        <a:pt x="12317" y="16498"/>
                        <a:pt x="13014" y="17370"/>
                      </a:cubicBezTo>
                      <a:cubicBezTo>
                        <a:pt x="13975" y="18570"/>
                        <a:pt x="14185" y="18516"/>
                        <a:pt x="15033" y="18314"/>
                      </a:cubicBezTo>
                      <a:cubicBezTo>
                        <a:pt x="15896" y="18109"/>
                        <a:pt x="19095" y="16611"/>
                        <a:pt x="19745" y="16106"/>
                      </a:cubicBezTo>
                      <a:cubicBezTo>
                        <a:pt x="20384" y="15611"/>
                        <a:pt x="20547" y="15491"/>
                        <a:pt x="19747" y="14216"/>
                      </a:cubicBezTo>
                      <a:cubicBezTo>
                        <a:pt x="19165" y="13290"/>
                        <a:pt x="19737" y="11040"/>
                        <a:pt x="19718" y="10529"/>
                      </a:cubicBezTo>
                      <a:cubicBezTo>
                        <a:pt x="19707" y="10216"/>
                        <a:pt x="20017" y="8041"/>
                        <a:pt x="18708" y="6478"/>
                      </a:cubicBezTo>
                      <a:close/>
                      <a:moveTo>
                        <a:pt x="21272" y="17648"/>
                      </a:moveTo>
                      <a:cubicBezTo>
                        <a:pt x="21133" y="17452"/>
                        <a:pt x="20824" y="17385"/>
                        <a:pt x="20583" y="17498"/>
                      </a:cubicBezTo>
                      <a:lnTo>
                        <a:pt x="16099" y="19599"/>
                      </a:lnTo>
                      <a:cubicBezTo>
                        <a:pt x="15858" y="19712"/>
                        <a:pt x="15775" y="19962"/>
                        <a:pt x="15914" y="20158"/>
                      </a:cubicBezTo>
                      <a:lnTo>
                        <a:pt x="15914" y="20158"/>
                      </a:lnTo>
                      <a:cubicBezTo>
                        <a:pt x="16053" y="20353"/>
                        <a:pt x="16361" y="20420"/>
                        <a:pt x="16603" y="20307"/>
                      </a:cubicBezTo>
                      <a:lnTo>
                        <a:pt x="21087" y="18206"/>
                      </a:lnTo>
                      <a:cubicBezTo>
                        <a:pt x="21328" y="18093"/>
                        <a:pt x="21411" y="17843"/>
                        <a:pt x="21272" y="17648"/>
                      </a:cubicBezTo>
                      <a:cubicBezTo>
                        <a:pt x="21272" y="17648"/>
                        <a:pt x="21272" y="17648"/>
                        <a:pt x="21272" y="17648"/>
                      </a:cubicBezTo>
                      <a:close/>
                      <a:moveTo>
                        <a:pt x="20584" y="16680"/>
                      </a:moveTo>
                      <a:cubicBezTo>
                        <a:pt x="20445" y="16485"/>
                        <a:pt x="20136" y="16418"/>
                        <a:pt x="19895" y="16531"/>
                      </a:cubicBezTo>
                      <a:lnTo>
                        <a:pt x="15411" y="18632"/>
                      </a:lnTo>
                      <a:cubicBezTo>
                        <a:pt x="15170" y="18745"/>
                        <a:pt x="15087" y="18995"/>
                        <a:pt x="15226" y="19190"/>
                      </a:cubicBezTo>
                      <a:lnTo>
                        <a:pt x="15226" y="19190"/>
                      </a:lnTo>
                      <a:cubicBezTo>
                        <a:pt x="15365" y="19386"/>
                        <a:pt x="15673" y="19453"/>
                        <a:pt x="15915" y="19340"/>
                      </a:cubicBezTo>
                      <a:lnTo>
                        <a:pt x="20399" y="17239"/>
                      </a:lnTo>
                      <a:cubicBezTo>
                        <a:pt x="20640" y="17126"/>
                        <a:pt x="20723" y="16876"/>
                        <a:pt x="20584" y="16680"/>
                      </a:cubicBezTo>
                      <a:cubicBezTo>
                        <a:pt x="20584" y="16680"/>
                        <a:pt x="20584" y="16680"/>
                        <a:pt x="20584" y="16680"/>
                      </a:cubicBezTo>
                      <a:close/>
                      <a:moveTo>
                        <a:pt x="17079" y="20429"/>
                      </a:moveTo>
                      <a:lnTo>
                        <a:pt x="20979" y="18602"/>
                      </a:lnTo>
                      <a:cubicBezTo>
                        <a:pt x="21600" y="19474"/>
                        <a:pt x="21230" y="20591"/>
                        <a:pt x="20153" y="21095"/>
                      </a:cubicBezTo>
                      <a:cubicBezTo>
                        <a:pt x="19076" y="21600"/>
                        <a:pt x="17700" y="21302"/>
                        <a:pt x="17079" y="20429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7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10" name="íşļïde"/>
                <p:cNvSpPr/>
                <p:nvPr/>
              </p:nvSpPr>
              <p:spPr>
                <a:xfrm>
                  <a:off x="9518391" y="5783306"/>
                  <a:ext cx="286286" cy="4544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15" h="21600" extrusionOk="0">
                      <a:moveTo>
                        <a:pt x="0" y="938"/>
                      </a:moveTo>
                      <a:lnTo>
                        <a:pt x="6284" y="11455"/>
                      </a:lnTo>
                      <a:lnTo>
                        <a:pt x="10032" y="10516"/>
                      </a:lnTo>
                      <a:lnTo>
                        <a:pt x="6771" y="5067"/>
                      </a:lnTo>
                      <a:cubicBezTo>
                        <a:pt x="7276" y="5103"/>
                        <a:pt x="7799" y="5064"/>
                        <a:pt x="8290" y="4918"/>
                      </a:cubicBezTo>
                      <a:cubicBezTo>
                        <a:pt x="9265" y="4628"/>
                        <a:pt x="9902" y="4019"/>
                        <a:pt x="10109" y="3335"/>
                      </a:cubicBezTo>
                      <a:cubicBezTo>
                        <a:pt x="10127" y="3275"/>
                        <a:pt x="10142" y="3214"/>
                        <a:pt x="10154" y="3153"/>
                      </a:cubicBezTo>
                      <a:cubicBezTo>
                        <a:pt x="11859" y="3250"/>
                        <a:pt x="13418" y="3571"/>
                        <a:pt x="14738" y="4133"/>
                      </a:cubicBezTo>
                      <a:cubicBezTo>
                        <a:pt x="16916" y="5061"/>
                        <a:pt x="18325" y="6560"/>
                        <a:pt x="18814" y="8470"/>
                      </a:cubicBezTo>
                      <a:cubicBezTo>
                        <a:pt x="19575" y="11446"/>
                        <a:pt x="17428" y="14404"/>
                        <a:pt x="13562" y="15911"/>
                      </a:cubicBezTo>
                      <a:lnTo>
                        <a:pt x="12515" y="14314"/>
                      </a:lnTo>
                      <a:lnTo>
                        <a:pt x="15137" y="13594"/>
                      </a:lnTo>
                      <a:lnTo>
                        <a:pt x="14615" y="12797"/>
                      </a:lnTo>
                      <a:lnTo>
                        <a:pt x="5054" y="15424"/>
                      </a:lnTo>
                      <a:lnTo>
                        <a:pt x="5577" y="16221"/>
                      </a:lnTo>
                      <a:lnTo>
                        <a:pt x="8203" y="15499"/>
                      </a:lnTo>
                      <a:lnTo>
                        <a:pt x="9904" y="18094"/>
                      </a:lnTo>
                      <a:lnTo>
                        <a:pt x="4408" y="19605"/>
                      </a:lnTo>
                      <a:lnTo>
                        <a:pt x="5716" y="21600"/>
                      </a:lnTo>
                      <a:lnTo>
                        <a:pt x="21015" y="17395"/>
                      </a:lnTo>
                      <a:lnTo>
                        <a:pt x="19707" y="15399"/>
                      </a:lnTo>
                      <a:lnTo>
                        <a:pt x="15876" y="16453"/>
                      </a:lnTo>
                      <a:cubicBezTo>
                        <a:pt x="19603" y="14559"/>
                        <a:pt x="21600" y="11416"/>
                        <a:pt x="20792" y="8258"/>
                      </a:cubicBezTo>
                      <a:cubicBezTo>
                        <a:pt x="20210" y="5981"/>
                        <a:pt x="18497" y="4180"/>
                        <a:pt x="15839" y="3048"/>
                      </a:cubicBezTo>
                      <a:cubicBezTo>
                        <a:pt x="14076" y="2297"/>
                        <a:pt x="11998" y="1893"/>
                        <a:pt x="9725" y="1829"/>
                      </a:cubicBezTo>
                      <a:cubicBezTo>
                        <a:pt x="8880" y="999"/>
                        <a:pt x="7217" y="649"/>
                        <a:pt x="5755" y="1051"/>
                      </a:cubicBezTo>
                      <a:cubicBezTo>
                        <a:pt x="5329" y="1168"/>
                        <a:pt x="4967" y="1337"/>
                        <a:pt x="4668" y="1543"/>
                      </a:cubicBezTo>
                      <a:lnTo>
                        <a:pt x="3742" y="0"/>
                      </a:lnTo>
                      <a:lnTo>
                        <a:pt x="0" y="938"/>
                      </a:lnTo>
                      <a:close/>
                      <a:moveTo>
                        <a:pt x="6539" y="2246"/>
                      </a:moveTo>
                      <a:cubicBezTo>
                        <a:pt x="7096" y="2088"/>
                        <a:pt x="7748" y="2205"/>
                        <a:pt x="8082" y="2533"/>
                      </a:cubicBezTo>
                      <a:cubicBezTo>
                        <a:pt x="8426" y="2872"/>
                        <a:pt x="8318" y="3324"/>
                        <a:pt x="7835" y="3581"/>
                      </a:cubicBezTo>
                      <a:cubicBezTo>
                        <a:pt x="7738" y="3636"/>
                        <a:pt x="7630" y="3685"/>
                        <a:pt x="7504" y="3719"/>
                      </a:cubicBezTo>
                      <a:cubicBezTo>
                        <a:pt x="6877" y="3892"/>
                        <a:pt x="6149" y="3701"/>
                        <a:pt x="5884" y="3295"/>
                      </a:cubicBezTo>
                      <a:cubicBezTo>
                        <a:pt x="5620" y="2890"/>
                        <a:pt x="5916" y="2423"/>
                        <a:pt x="6539" y="224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77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11" name="ïsľíḍè"/>
                <p:cNvSpPr/>
                <p:nvPr/>
              </p:nvSpPr>
              <p:spPr>
                <a:xfrm>
                  <a:off x="10582997" y="6504729"/>
                  <a:ext cx="304392" cy="3415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57" h="21254" extrusionOk="0">
                      <a:moveTo>
                        <a:pt x="8090" y="6610"/>
                      </a:moveTo>
                      <a:lnTo>
                        <a:pt x="8090" y="3934"/>
                      </a:lnTo>
                      <a:lnTo>
                        <a:pt x="19378" y="1852"/>
                      </a:lnTo>
                      <a:lnTo>
                        <a:pt x="19378" y="4528"/>
                      </a:lnTo>
                      <a:cubicBezTo>
                        <a:pt x="19378" y="4528"/>
                        <a:pt x="8090" y="6610"/>
                        <a:pt x="8090" y="6610"/>
                      </a:cubicBezTo>
                      <a:close/>
                      <a:moveTo>
                        <a:pt x="21057" y="0"/>
                      </a:moveTo>
                      <a:lnTo>
                        <a:pt x="6411" y="2701"/>
                      </a:lnTo>
                      <a:lnTo>
                        <a:pt x="6411" y="15495"/>
                      </a:lnTo>
                      <a:cubicBezTo>
                        <a:pt x="5363" y="15254"/>
                        <a:pt x="3972" y="15448"/>
                        <a:pt x="2666" y="16104"/>
                      </a:cubicBezTo>
                      <a:cubicBezTo>
                        <a:pt x="567" y="17160"/>
                        <a:pt x="-518" y="19009"/>
                        <a:pt x="244" y="20236"/>
                      </a:cubicBezTo>
                      <a:cubicBezTo>
                        <a:pt x="1005" y="21462"/>
                        <a:pt x="3325" y="21600"/>
                        <a:pt x="5425" y="20544"/>
                      </a:cubicBezTo>
                      <a:cubicBezTo>
                        <a:pt x="7005" y="19749"/>
                        <a:pt x="8010" y="18505"/>
                        <a:pt x="8085" y="17416"/>
                      </a:cubicBezTo>
                      <a:lnTo>
                        <a:pt x="8090" y="17416"/>
                      </a:lnTo>
                      <a:lnTo>
                        <a:pt x="8090" y="8152"/>
                      </a:lnTo>
                      <a:lnTo>
                        <a:pt x="19378" y="6070"/>
                      </a:lnTo>
                      <a:lnTo>
                        <a:pt x="19378" y="10758"/>
                      </a:lnTo>
                      <a:cubicBezTo>
                        <a:pt x="18330" y="10518"/>
                        <a:pt x="16941" y="10712"/>
                        <a:pt x="15636" y="11368"/>
                      </a:cubicBezTo>
                      <a:cubicBezTo>
                        <a:pt x="13536" y="12424"/>
                        <a:pt x="12452" y="14273"/>
                        <a:pt x="13213" y="15499"/>
                      </a:cubicBezTo>
                      <a:cubicBezTo>
                        <a:pt x="13975" y="16725"/>
                        <a:pt x="16295" y="16863"/>
                        <a:pt x="18395" y="15807"/>
                      </a:cubicBezTo>
                      <a:cubicBezTo>
                        <a:pt x="20060" y="14970"/>
                        <a:pt x="21082" y="13635"/>
                        <a:pt x="21056" y="12506"/>
                      </a:cubicBezTo>
                      <a:lnTo>
                        <a:pt x="21057" y="12506"/>
                      </a:lnTo>
                      <a:cubicBezTo>
                        <a:pt x="21057" y="12506"/>
                        <a:pt x="21057" y="0"/>
                        <a:pt x="21057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7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12" name="ïśḻiďè"/>
                <p:cNvSpPr/>
                <p:nvPr/>
              </p:nvSpPr>
              <p:spPr>
                <a:xfrm>
                  <a:off x="10954118" y="6233514"/>
                  <a:ext cx="206527" cy="2953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51" h="21511" extrusionOk="0">
                      <a:moveTo>
                        <a:pt x="18683" y="0"/>
                      </a:moveTo>
                      <a:lnTo>
                        <a:pt x="17079" y="1668"/>
                      </a:lnTo>
                      <a:cubicBezTo>
                        <a:pt x="17015" y="1638"/>
                        <a:pt x="16700" y="1488"/>
                        <a:pt x="16700" y="1488"/>
                      </a:cubicBezTo>
                      <a:lnTo>
                        <a:pt x="15441" y="2801"/>
                      </a:lnTo>
                      <a:lnTo>
                        <a:pt x="15820" y="2981"/>
                      </a:lnTo>
                      <a:lnTo>
                        <a:pt x="15441" y="3375"/>
                      </a:lnTo>
                      <a:lnTo>
                        <a:pt x="2730" y="16587"/>
                      </a:lnTo>
                      <a:cubicBezTo>
                        <a:pt x="2279" y="17056"/>
                        <a:pt x="509" y="19614"/>
                        <a:pt x="586" y="20489"/>
                      </a:cubicBezTo>
                      <a:cubicBezTo>
                        <a:pt x="597" y="20614"/>
                        <a:pt x="646" y="20706"/>
                        <a:pt x="742" y="20751"/>
                      </a:cubicBezTo>
                      <a:cubicBezTo>
                        <a:pt x="1508" y="21113"/>
                        <a:pt x="4988" y="18432"/>
                        <a:pt x="5504" y="17895"/>
                      </a:cubicBezTo>
                      <a:lnTo>
                        <a:pt x="18209" y="4684"/>
                      </a:lnTo>
                      <a:lnTo>
                        <a:pt x="18588" y="4289"/>
                      </a:lnTo>
                      <a:lnTo>
                        <a:pt x="18984" y="4477"/>
                      </a:lnTo>
                      <a:lnTo>
                        <a:pt x="14043" y="9610"/>
                      </a:lnTo>
                      <a:lnTo>
                        <a:pt x="14611" y="9879"/>
                      </a:lnTo>
                      <a:lnTo>
                        <a:pt x="20810" y="3434"/>
                      </a:lnTo>
                      <a:cubicBezTo>
                        <a:pt x="20810" y="3434"/>
                        <a:pt x="20191" y="3144"/>
                        <a:pt x="19847" y="2981"/>
                      </a:cubicBezTo>
                      <a:lnTo>
                        <a:pt x="21451" y="1313"/>
                      </a:lnTo>
                      <a:cubicBezTo>
                        <a:pt x="21451" y="1313"/>
                        <a:pt x="18683" y="0"/>
                        <a:pt x="18683" y="0"/>
                      </a:cubicBezTo>
                      <a:close/>
                      <a:moveTo>
                        <a:pt x="586" y="20489"/>
                      </a:moveTo>
                      <a:cubicBezTo>
                        <a:pt x="585" y="20448"/>
                        <a:pt x="574" y="20416"/>
                        <a:pt x="580" y="20368"/>
                      </a:cubicBezTo>
                      <a:lnTo>
                        <a:pt x="319" y="20638"/>
                      </a:lnTo>
                      <a:cubicBezTo>
                        <a:pt x="213" y="20748"/>
                        <a:pt x="-149" y="21394"/>
                        <a:pt x="68" y="21497"/>
                      </a:cubicBezTo>
                      <a:cubicBezTo>
                        <a:pt x="286" y="21600"/>
                        <a:pt x="1004" y="21123"/>
                        <a:pt x="1110" y="21013"/>
                      </a:cubicBezTo>
                      <a:lnTo>
                        <a:pt x="1371" y="20739"/>
                      </a:lnTo>
                      <a:cubicBezTo>
                        <a:pt x="1093" y="20840"/>
                        <a:pt x="868" y="20874"/>
                        <a:pt x="731" y="20810"/>
                      </a:cubicBezTo>
                      <a:cubicBezTo>
                        <a:pt x="624" y="20759"/>
                        <a:pt x="588" y="20638"/>
                        <a:pt x="586" y="20489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0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13" name="íSḷiďè"/>
                <p:cNvSpPr/>
                <p:nvPr/>
              </p:nvSpPr>
              <p:spPr>
                <a:xfrm>
                  <a:off x="8064835" y="2358419"/>
                  <a:ext cx="206767" cy="2398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664" y="0"/>
                      </a:moveTo>
                      <a:lnTo>
                        <a:pt x="0" y="14712"/>
                      </a:lnTo>
                      <a:lnTo>
                        <a:pt x="12786" y="21600"/>
                      </a:lnTo>
                      <a:lnTo>
                        <a:pt x="21600" y="9440"/>
                      </a:lnTo>
                      <a:lnTo>
                        <a:pt x="20503" y="5300"/>
                      </a:lnTo>
                      <a:lnTo>
                        <a:pt x="10664" y="0"/>
                      </a:lnTo>
                      <a:close/>
                      <a:moveTo>
                        <a:pt x="12273" y="5578"/>
                      </a:moveTo>
                      <a:lnTo>
                        <a:pt x="16930" y="8086"/>
                      </a:lnTo>
                      <a:lnTo>
                        <a:pt x="16635" y="8492"/>
                      </a:lnTo>
                      <a:lnTo>
                        <a:pt x="11979" y="5984"/>
                      </a:lnTo>
                      <a:lnTo>
                        <a:pt x="12273" y="5578"/>
                      </a:lnTo>
                      <a:close/>
                      <a:moveTo>
                        <a:pt x="7043" y="8326"/>
                      </a:moveTo>
                      <a:lnTo>
                        <a:pt x="16357" y="13343"/>
                      </a:lnTo>
                      <a:lnTo>
                        <a:pt x="16071" y="13738"/>
                      </a:lnTo>
                      <a:lnTo>
                        <a:pt x="6757" y="8721"/>
                      </a:lnTo>
                      <a:lnTo>
                        <a:pt x="7043" y="8326"/>
                      </a:lnTo>
                      <a:close/>
                      <a:moveTo>
                        <a:pt x="5596" y="10322"/>
                      </a:moveTo>
                      <a:lnTo>
                        <a:pt x="14910" y="15339"/>
                      </a:lnTo>
                      <a:lnTo>
                        <a:pt x="14616" y="15745"/>
                      </a:lnTo>
                      <a:lnTo>
                        <a:pt x="5302" y="10728"/>
                      </a:lnTo>
                      <a:lnTo>
                        <a:pt x="5596" y="10322"/>
                      </a:lnTo>
                      <a:close/>
                      <a:moveTo>
                        <a:pt x="4150" y="12318"/>
                      </a:moveTo>
                      <a:lnTo>
                        <a:pt x="8807" y="14826"/>
                      </a:lnTo>
                      <a:lnTo>
                        <a:pt x="8512" y="15232"/>
                      </a:lnTo>
                      <a:lnTo>
                        <a:pt x="3856" y="12724"/>
                      </a:lnTo>
                      <a:lnTo>
                        <a:pt x="4150" y="12318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3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14" name="i$ḻîďé"/>
                <p:cNvSpPr/>
                <p:nvPr/>
              </p:nvSpPr>
              <p:spPr>
                <a:xfrm>
                  <a:off x="8228395" y="4321309"/>
                  <a:ext cx="246004" cy="5224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919" y="0"/>
                      </a:moveTo>
                      <a:lnTo>
                        <a:pt x="15512" y="1725"/>
                      </a:lnTo>
                      <a:cubicBezTo>
                        <a:pt x="15654" y="1751"/>
                        <a:pt x="17066" y="2005"/>
                        <a:pt x="17066" y="2005"/>
                      </a:cubicBezTo>
                      <a:lnTo>
                        <a:pt x="16932" y="2169"/>
                      </a:lnTo>
                      <a:lnTo>
                        <a:pt x="15379" y="1889"/>
                      </a:lnTo>
                      <a:lnTo>
                        <a:pt x="14764" y="2643"/>
                      </a:lnTo>
                      <a:cubicBezTo>
                        <a:pt x="14901" y="2667"/>
                        <a:pt x="15906" y="2848"/>
                        <a:pt x="15906" y="2848"/>
                      </a:cubicBezTo>
                      <a:lnTo>
                        <a:pt x="15773" y="3012"/>
                      </a:lnTo>
                      <a:lnTo>
                        <a:pt x="14631" y="2807"/>
                      </a:lnTo>
                      <a:lnTo>
                        <a:pt x="14016" y="3561"/>
                      </a:lnTo>
                      <a:cubicBezTo>
                        <a:pt x="14158" y="3586"/>
                        <a:pt x="15569" y="3841"/>
                        <a:pt x="15569" y="3841"/>
                      </a:cubicBezTo>
                      <a:lnTo>
                        <a:pt x="15436" y="4004"/>
                      </a:lnTo>
                      <a:lnTo>
                        <a:pt x="13883" y="3724"/>
                      </a:lnTo>
                      <a:lnTo>
                        <a:pt x="13267" y="4479"/>
                      </a:lnTo>
                      <a:cubicBezTo>
                        <a:pt x="13404" y="4504"/>
                        <a:pt x="14409" y="4684"/>
                        <a:pt x="14409" y="4684"/>
                      </a:cubicBezTo>
                      <a:lnTo>
                        <a:pt x="14276" y="4848"/>
                      </a:lnTo>
                      <a:lnTo>
                        <a:pt x="13134" y="4643"/>
                      </a:lnTo>
                      <a:lnTo>
                        <a:pt x="12519" y="5397"/>
                      </a:lnTo>
                      <a:cubicBezTo>
                        <a:pt x="12661" y="5422"/>
                        <a:pt x="14072" y="5676"/>
                        <a:pt x="14072" y="5676"/>
                      </a:cubicBezTo>
                      <a:lnTo>
                        <a:pt x="13939" y="5840"/>
                      </a:lnTo>
                      <a:lnTo>
                        <a:pt x="12386" y="5561"/>
                      </a:lnTo>
                      <a:lnTo>
                        <a:pt x="11771" y="6315"/>
                      </a:lnTo>
                      <a:cubicBezTo>
                        <a:pt x="11908" y="6339"/>
                        <a:pt x="12913" y="6520"/>
                        <a:pt x="12913" y="6520"/>
                      </a:cubicBezTo>
                      <a:lnTo>
                        <a:pt x="12780" y="6684"/>
                      </a:lnTo>
                      <a:lnTo>
                        <a:pt x="11638" y="6478"/>
                      </a:lnTo>
                      <a:lnTo>
                        <a:pt x="11023" y="7232"/>
                      </a:lnTo>
                      <a:cubicBezTo>
                        <a:pt x="11164" y="7258"/>
                        <a:pt x="12575" y="7513"/>
                        <a:pt x="12575" y="7513"/>
                      </a:cubicBezTo>
                      <a:lnTo>
                        <a:pt x="12442" y="7677"/>
                      </a:lnTo>
                      <a:lnTo>
                        <a:pt x="10890" y="7396"/>
                      </a:lnTo>
                      <a:lnTo>
                        <a:pt x="10274" y="8151"/>
                      </a:lnTo>
                      <a:cubicBezTo>
                        <a:pt x="10411" y="8176"/>
                        <a:pt x="11416" y="8356"/>
                        <a:pt x="11416" y="8356"/>
                      </a:cubicBezTo>
                      <a:lnTo>
                        <a:pt x="11283" y="8520"/>
                      </a:lnTo>
                      <a:lnTo>
                        <a:pt x="10141" y="8315"/>
                      </a:lnTo>
                      <a:lnTo>
                        <a:pt x="9526" y="9069"/>
                      </a:lnTo>
                      <a:cubicBezTo>
                        <a:pt x="9667" y="9094"/>
                        <a:pt x="11079" y="9348"/>
                        <a:pt x="11079" y="9348"/>
                      </a:cubicBezTo>
                      <a:lnTo>
                        <a:pt x="10946" y="9512"/>
                      </a:lnTo>
                      <a:lnTo>
                        <a:pt x="9392" y="9232"/>
                      </a:lnTo>
                      <a:lnTo>
                        <a:pt x="8778" y="9986"/>
                      </a:lnTo>
                      <a:cubicBezTo>
                        <a:pt x="8914" y="10011"/>
                        <a:pt x="9919" y="10193"/>
                        <a:pt x="9919" y="10193"/>
                      </a:cubicBezTo>
                      <a:lnTo>
                        <a:pt x="9786" y="10355"/>
                      </a:lnTo>
                      <a:lnTo>
                        <a:pt x="8644" y="10150"/>
                      </a:lnTo>
                      <a:lnTo>
                        <a:pt x="8029" y="10905"/>
                      </a:lnTo>
                      <a:cubicBezTo>
                        <a:pt x="8170" y="10930"/>
                        <a:pt x="9582" y="11185"/>
                        <a:pt x="9582" y="11184"/>
                      </a:cubicBezTo>
                      <a:lnTo>
                        <a:pt x="9449" y="11348"/>
                      </a:lnTo>
                      <a:lnTo>
                        <a:pt x="7896" y="11068"/>
                      </a:lnTo>
                      <a:lnTo>
                        <a:pt x="7281" y="11823"/>
                      </a:lnTo>
                      <a:cubicBezTo>
                        <a:pt x="7417" y="11847"/>
                        <a:pt x="8423" y="12028"/>
                        <a:pt x="8423" y="12028"/>
                      </a:cubicBezTo>
                      <a:lnTo>
                        <a:pt x="8289" y="12192"/>
                      </a:lnTo>
                      <a:lnTo>
                        <a:pt x="7147" y="11987"/>
                      </a:lnTo>
                      <a:lnTo>
                        <a:pt x="6533" y="12740"/>
                      </a:lnTo>
                      <a:cubicBezTo>
                        <a:pt x="6674" y="12766"/>
                        <a:pt x="8086" y="13020"/>
                        <a:pt x="8086" y="13020"/>
                      </a:cubicBezTo>
                      <a:lnTo>
                        <a:pt x="7952" y="13184"/>
                      </a:lnTo>
                      <a:lnTo>
                        <a:pt x="6399" y="12904"/>
                      </a:lnTo>
                      <a:lnTo>
                        <a:pt x="5784" y="13659"/>
                      </a:lnTo>
                      <a:cubicBezTo>
                        <a:pt x="5920" y="13684"/>
                        <a:pt x="6926" y="13864"/>
                        <a:pt x="6926" y="13864"/>
                      </a:cubicBezTo>
                      <a:lnTo>
                        <a:pt x="6792" y="14028"/>
                      </a:lnTo>
                      <a:lnTo>
                        <a:pt x="5651" y="13822"/>
                      </a:lnTo>
                      <a:lnTo>
                        <a:pt x="5036" y="14577"/>
                      </a:lnTo>
                      <a:cubicBezTo>
                        <a:pt x="5177" y="14602"/>
                        <a:pt x="6589" y="14856"/>
                        <a:pt x="6589" y="14856"/>
                      </a:cubicBezTo>
                      <a:lnTo>
                        <a:pt x="6455" y="15020"/>
                      </a:lnTo>
                      <a:lnTo>
                        <a:pt x="4902" y="14741"/>
                      </a:lnTo>
                      <a:lnTo>
                        <a:pt x="4288" y="15494"/>
                      </a:lnTo>
                      <a:cubicBezTo>
                        <a:pt x="4424" y="15519"/>
                        <a:pt x="5430" y="15700"/>
                        <a:pt x="5430" y="15700"/>
                      </a:cubicBezTo>
                      <a:lnTo>
                        <a:pt x="5296" y="15863"/>
                      </a:lnTo>
                      <a:lnTo>
                        <a:pt x="4154" y="15658"/>
                      </a:lnTo>
                      <a:lnTo>
                        <a:pt x="3540" y="16412"/>
                      </a:lnTo>
                      <a:cubicBezTo>
                        <a:pt x="3681" y="16437"/>
                        <a:pt x="5093" y="16691"/>
                        <a:pt x="5093" y="16691"/>
                      </a:cubicBezTo>
                      <a:lnTo>
                        <a:pt x="4959" y="16855"/>
                      </a:lnTo>
                      <a:lnTo>
                        <a:pt x="3406" y="16576"/>
                      </a:lnTo>
                      <a:lnTo>
                        <a:pt x="2791" y="17331"/>
                      </a:lnTo>
                      <a:cubicBezTo>
                        <a:pt x="2927" y="17355"/>
                        <a:pt x="3933" y="17536"/>
                        <a:pt x="3933" y="17536"/>
                      </a:cubicBezTo>
                      <a:lnTo>
                        <a:pt x="3799" y="17700"/>
                      </a:lnTo>
                      <a:lnTo>
                        <a:pt x="2658" y="17493"/>
                      </a:lnTo>
                      <a:lnTo>
                        <a:pt x="2042" y="18248"/>
                      </a:lnTo>
                      <a:cubicBezTo>
                        <a:pt x="2184" y="18274"/>
                        <a:pt x="3596" y="18528"/>
                        <a:pt x="3596" y="18528"/>
                      </a:cubicBezTo>
                      <a:lnTo>
                        <a:pt x="3462" y="18692"/>
                      </a:lnTo>
                      <a:lnTo>
                        <a:pt x="1909" y="18412"/>
                      </a:lnTo>
                      <a:lnTo>
                        <a:pt x="1294" y="19166"/>
                      </a:lnTo>
                      <a:cubicBezTo>
                        <a:pt x="1431" y="19191"/>
                        <a:pt x="2436" y="19371"/>
                        <a:pt x="2436" y="19371"/>
                      </a:cubicBezTo>
                      <a:lnTo>
                        <a:pt x="2303" y="19535"/>
                      </a:lnTo>
                      <a:lnTo>
                        <a:pt x="1161" y="19330"/>
                      </a:lnTo>
                      <a:lnTo>
                        <a:pt x="546" y="20084"/>
                      </a:lnTo>
                      <a:cubicBezTo>
                        <a:pt x="688" y="20109"/>
                        <a:pt x="2099" y="20364"/>
                        <a:pt x="2099" y="20364"/>
                      </a:cubicBezTo>
                      <a:lnTo>
                        <a:pt x="1966" y="20527"/>
                      </a:lnTo>
                      <a:lnTo>
                        <a:pt x="413" y="20248"/>
                      </a:lnTo>
                      <a:lnTo>
                        <a:pt x="0" y="20754"/>
                      </a:lnTo>
                      <a:lnTo>
                        <a:pt x="4681" y="21600"/>
                      </a:lnTo>
                      <a:lnTo>
                        <a:pt x="21600" y="846"/>
                      </a:lnTo>
                      <a:lnTo>
                        <a:pt x="16919" y="0"/>
                      </a:lnTo>
                      <a:close/>
                      <a:moveTo>
                        <a:pt x="18807" y="978"/>
                      </a:moveTo>
                      <a:cubicBezTo>
                        <a:pt x="19275" y="1062"/>
                        <a:pt x="19509" y="1308"/>
                        <a:pt x="19330" y="1528"/>
                      </a:cubicBezTo>
                      <a:cubicBezTo>
                        <a:pt x="19151" y="1748"/>
                        <a:pt x="18626" y="1858"/>
                        <a:pt x="18158" y="1774"/>
                      </a:cubicBezTo>
                      <a:cubicBezTo>
                        <a:pt x="17691" y="1689"/>
                        <a:pt x="17457" y="1442"/>
                        <a:pt x="17637" y="1222"/>
                      </a:cubicBezTo>
                      <a:cubicBezTo>
                        <a:pt x="17816" y="1002"/>
                        <a:pt x="18340" y="893"/>
                        <a:pt x="18807" y="978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8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15" name="ïṣḻîḓê"/>
                <p:cNvSpPr/>
                <p:nvPr/>
              </p:nvSpPr>
              <p:spPr>
                <a:xfrm>
                  <a:off x="11100214" y="6428340"/>
                  <a:ext cx="218851" cy="2422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78" h="21600" extrusionOk="0">
                      <a:moveTo>
                        <a:pt x="10339" y="0"/>
                      </a:moveTo>
                      <a:cubicBezTo>
                        <a:pt x="8560" y="0"/>
                        <a:pt x="6992" y="1375"/>
                        <a:pt x="5917" y="3576"/>
                      </a:cubicBezTo>
                      <a:cubicBezTo>
                        <a:pt x="5568" y="3546"/>
                        <a:pt x="5234" y="3529"/>
                        <a:pt x="4903" y="3529"/>
                      </a:cubicBezTo>
                      <a:cubicBezTo>
                        <a:pt x="2761" y="3529"/>
                        <a:pt x="1171" y="4188"/>
                        <a:pt x="431" y="5396"/>
                      </a:cubicBezTo>
                      <a:cubicBezTo>
                        <a:pt x="-452" y="6840"/>
                        <a:pt x="119" y="8796"/>
                        <a:pt x="1578" y="10761"/>
                      </a:cubicBezTo>
                      <a:cubicBezTo>
                        <a:pt x="84" y="12747"/>
                        <a:pt x="-461" y="14730"/>
                        <a:pt x="431" y="16188"/>
                      </a:cubicBezTo>
                      <a:cubicBezTo>
                        <a:pt x="1171" y="17397"/>
                        <a:pt x="2760" y="18055"/>
                        <a:pt x="4903" y="18055"/>
                      </a:cubicBezTo>
                      <a:cubicBezTo>
                        <a:pt x="5246" y="18055"/>
                        <a:pt x="5621" y="18010"/>
                        <a:pt x="5983" y="17976"/>
                      </a:cubicBezTo>
                      <a:cubicBezTo>
                        <a:pt x="7057" y="20156"/>
                        <a:pt x="8570" y="21600"/>
                        <a:pt x="10339" y="21600"/>
                      </a:cubicBezTo>
                      <a:cubicBezTo>
                        <a:pt x="12118" y="21600"/>
                        <a:pt x="13685" y="20225"/>
                        <a:pt x="14761" y="18024"/>
                      </a:cubicBezTo>
                      <a:cubicBezTo>
                        <a:pt x="15110" y="18054"/>
                        <a:pt x="15460" y="18071"/>
                        <a:pt x="15791" y="18071"/>
                      </a:cubicBezTo>
                      <a:cubicBezTo>
                        <a:pt x="17934" y="18071"/>
                        <a:pt x="19507" y="17412"/>
                        <a:pt x="20246" y="16204"/>
                      </a:cubicBezTo>
                      <a:cubicBezTo>
                        <a:pt x="21134" y="14753"/>
                        <a:pt x="20576" y="12782"/>
                        <a:pt x="19099" y="10808"/>
                      </a:cubicBezTo>
                      <a:cubicBezTo>
                        <a:pt x="20594" y="8822"/>
                        <a:pt x="21139" y="6839"/>
                        <a:pt x="20246" y="5380"/>
                      </a:cubicBezTo>
                      <a:cubicBezTo>
                        <a:pt x="19508" y="4173"/>
                        <a:pt x="17934" y="3514"/>
                        <a:pt x="15791" y="3514"/>
                      </a:cubicBezTo>
                      <a:cubicBezTo>
                        <a:pt x="15438" y="3514"/>
                        <a:pt x="15052" y="3573"/>
                        <a:pt x="14677" y="3608"/>
                      </a:cubicBezTo>
                      <a:cubicBezTo>
                        <a:pt x="13604" y="1440"/>
                        <a:pt x="12102" y="0"/>
                        <a:pt x="10339" y="0"/>
                      </a:cubicBezTo>
                      <a:close/>
                      <a:moveTo>
                        <a:pt x="10339" y="1004"/>
                      </a:moveTo>
                      <a:cubicBezTo>
                        <a:pt x="11591" y="1004"/>
                        <a:pt x="12710" y="2093"/>
                        <a:pt x="13580" y="3733"/>
                      </a:cubicBezTo>
                      <a:cubicBezTo>
                        <a:pt x="12541" y="3915"/>
                        <a:pt x="11452" y="4238"/>
                        <a:pt x="10355" y="4643"/>
                      </a:cubicBezTo>
                      <a:cubicBezTo>
                        <a:pt x="9226" y="4226"/>
                        <a:pt x="8099" y="3899"/>
                        <a:pt x="7031" y="3718"/>
                      </a:cubicBezTo>
                      <a:cubicBezTo>
                        <a:pt x="7905" y="2046"/>
                        <a:pt x="9073" y="1004"/>
                        <a:pt x="10339" y="1004"/>
                      </a:cubicBezTo>
                      <a:close/>
                      <a:moveTo>
                        <a:pt x="15791" y="4518"/>
                      </a:moveTo>
                      <a:cubicBezTo>
                        <a:pt x="17538" y="4518"/>
                        <a:pt x="18791" y="4998"/>
                        <a:pt x="19332" y="5882"/>
                      </a:cubicBezTo>
                      <a:cubicBezTo>
                        <a:pt x="19959" y="6907"/>
                        <a:pt x="19540" y="8380"/>
                        <a:pt x="18468" y="9914"/>
                      </a:cubicBezTo>
                      <a:cubicBezTo>
                        <a:pt x="17787" y="9159"/>
                        <a:pt x="16951" y="8410"/>
                        <a:pt x="16007" y="7702"/>
                      </a:cubicBezTo>
                      <a:cubicBezTo>
                        <a:pt x="15826" y="6556"/>
                        <a:pt x="15554" y="5511"/>
                        <a:pt x="15193" y="4565"/>
                      </a:cubicBezTo>
                      <a:cubicBezTo>
                        <a:pt x="15389" y="4554"/>
                        <a:pt x="15602" y="4518"/>
                        <a:pt x="15791" y="4518"/>
                      </a:cubicBezTo>
                      <a:close/>
                      <a:moveTo>
                        <a:pt x="4903" y="4533"/>
                      </a:moveTo>
                      <a:cubicBezTo>
                        <a:pt x="5095" y="4533"/>
                        <a:pt x="5302" y="4538"/>
                        <a:pt x="5501" y="4549"/>
                      </a:cubicBezTo>
                      <a:cubicBezTo>
                        <a:pt x="5130" y="5520"/>
                        <a:pt x="4852" y="6633"/>
                        <a:pt x="4670" y="7812"/>
                      </a:cubicBezTo>
                      <a:cubicBezTo>
                        <a:pt x="3730" y="8526"/>
                        <a:pt x="2966" y="9248"/>
                        <a:pt x="2293" y="10008"/>
                      </a:cubicBezTo>
                      <a:cubicBezTo>
                        <a:pt x="1175" y="8445"/>
                        <a:pt x="708" y="6940"/>
                        <a:pt x="1346" y="5898"/>
                      </a:cubicBezTo>
                      <a:cubicBezTo>
                        <a:pt x="1887" y="5014"/>
                        <a:pt x="3156" y="4533"/>
                        <a:pt x="4903" y="4533"/>
                      </a:cubicBezTo>
                      <a:close/>
                      <a:moveTo>
                        <a:pt x="14062" y="4659"/>
                      </a:moveTo>
                      <a:cubicBezTo>
                        <a:pt x="14333" y="5325"/>
                        <a:pt x="14582" y="6051"/>
                        <a:pt x="14761" y="6839"/>
                      </a:cubicBezTo>
                      <a:cubicBezTo>
                        <a:pt x="14294" y="6539"/>
                        <a:pt x="13808" y="6239"/>
                        <a:pt x="13298" y="5961"/>
                      </a:cubicBezTo>
                      <a:cubicBezTo>
                        <a:pt x="12768" y="5672"/>
                        <a:pt x="12225" y="5480"/>
                        <a:pt x="11685" y="5239"/>
                      </a:cubicBezTo>
                      <a:cubicBezTo>
                        <a:pt x="12500" y="4985"/>
                        <a:pt x="13298" y="4775"/>
                        <a:pt x="14062" y="4659"/>
                      </a:cubicBezTo>
                      <a:close/>
                      <a:moveTo>
                        <a:pt x="6599" y="4675"/>
                      </a:moveTo>
                      <a:cubicBezTo>
                        <a:pt x="7326" y="4784"/>
                        <a:pt x="8103" y="5021"/>
                        <a:pt x="8876" y="5255"/>
                      </a:cubicBezTo>
                      <a:cubicBezTo>
                        <a:pt x="8379" y="5481"/>
                        <a:pt x="7868" y="5695"/>
                        <a:pt x="7380" y="5961"/>
                      </a:cubicBezTo>
                      <a:cubicBezTo>
                        <a:pt x="6837" y="6256"/>
                        <a:pt x="6443" y="6613"/>
                        <a:pt x="5950" y="6933"/>
                      </a:cubicBezTo>
                      <a:cubicBezTo>
                        <a:pt x="6128" y="6137"/>
                        <a:pt x="6326" y="5348"/>
                        <a:pt x="6599" y="4675"/>
                      </a:cubicBezTo>
                      <a:close/>
                      <a:moveTo>
                        <a:pt x="10405" y="5788"/>
                      </a:moveTo>
                      <a:cubicBezTo>
                        <a:pt x="11196" y="6102"/>
                        <a:pt x="11987" y="6415"/>
                        <a:pt x="12766" y="6839"/>
                      </a:cubicBezTo>
                      <a:cubicBezTo>
                        <a:pt x="13571" y="7278"/>
                        <a:pt x="14317" y="7751"/>
                        <a:pt x="15010" y="8251"/>
                      </a:cubicBezTo>
                      <a:cubicBezTo>
                        <a:pt x="15123" y="9067"/>
                        <a:pt x="15193" y="9915"/>
                        <a:pt x="15193" y="10792"/>
                      </a:cubicBezTo>
                      <a:cubicBezTo>
                        <a:pt x="15193" y="11657"/>
                        <a:pt x="15070" y="12466"/>
                        <a:pt x="14960" y="13271"/>
                      </a:cubicBezTo>
                      <a:cubicBezTo>
                        <a:pt x="14260" y="13779"/>
                        <a:pt x="13583" y="14300"/>
                        <a:pt x="12766" y="14745"/>
                      </a:cubicBezTo>
                      <a:cubicBezTo>
                        <a:pt x="11937" y="15197"/>
                        <a:pt x="11096" y="15469"/>
                        <a:pt x="10256" y="15796"/>
                      </a:cubicBezTo>
                      <a:cubicBezTo>
                        <a:pt x="9475" y="15485"/>
                        <a:pt x="8681" y="15180"/>
                        <a:pt x="7912" y="14761"/>
                      </a:cubicBezTo>
                      <a:cubicBezTo>
                        <a:pt x="7107" y="14323"/>
                        <a:pt x="6360" y="13849"/>
                        <a:pt x="5668" y="13349"/>
                      </a:cubicBezTo>
                      <a:cubicBezTo>
                        <a:pt x="5554" y="12533"/>
                        <a:pt x="5501" y="11669"/>
                        <a:pt x="5501" y="10792"/>
                      </a:cubicBezTo>
                      <a:cubicBezTo>
                        <a:pt x="5501" y="9918"/>
                        <a:pt x="5605" y="9111"/>
                        <a:pt x="5718" y="8298"/>
                      </a:cubicBezTo>
                      <a:cubicBezTo>
                        <a:pt x="6420" y="7788"/>
                        <a:pt x="7092" y="7270"/>
                        <a:pt x="7912" y="6824"/>
                      </a:cubicBezTo>
                      <a:cubicBezTo>
                        <a:pt x="8731" y="6377"/>
                        <a:pt x="9574" y="6113"/>
                        <a:pt x="10405" y="5788"/>
                      </a:cubicBezTo>
                      <a:close/>
                      <a:moveTo>
                        <a:pt x="10339" y="7984"/>
                      </a:moveTo>
                      <a:cubicBezTo>
                        <a:pt x="8690" y="7984"/>
                        <a:pt x="7363" y="9237"/>
                        <a:pt x="7363" y="10792"/>
                      </a:cubicBezTo>
                      <a:cubicBezTo>
                        <a:pt x="7363" y="12348"/>
                        <a:pt x="8690" y="13616"/>
                        <a:pt x="10339" y="13616"/>
                      </a:cubicBezTo>
                      <a:cubicBezTo>
                        <a:pt x="11987" y="13616"/>
                        <a:pt x="13331" y="12348"/>
                        <a:pt x="13331" y="10792"/>
                      </a:cubicBezTo>
                      <a:cubicBezTo>
                        <a:pt x="13331" y="9237"/>
                        <a:pt x="11987" y="7984"/>
                        <a:pt x="10339" y="7984"/>
                      </a:cubicBezTo>
                      <a:close/>
                      <a:moveTo>
                        <a:pt x="4571" y="9098"/>
                      </a:moveTo>
                      <a:cubicBezTo>
                        <a:pt x="4522" y="9664"/>
                        <a:pt x="4438" y="10197"/>
                        <a:pt x="4438" y="10792"/>
                      </a:cubicBezTo>
                      <a:cubicBezTo>
                        <a:pt x="4438" y="11349"/>
                        <a:pt x="4462" y="11892"/>
                        <a:pt x="4504" y="12424"/>
                      </a:cubicBezTo>
                      <a:cubicBezTo>
                        <a:pt x="3891" y="11902"/>
                        <a:pt x="3374" y="11375"/>
                        <a:pt x="2908" y="10839"/>
                      </a:cubicBezTo>
                      <a:cubicBezTo>
                        <a:pt x="3403" y="10260"/>
                        <a:pt x="3903" y="9661"/>
                        <a:pt x="4571" y="9098"/>
                      </a:cubicBezTo>
                      <a:close/>
                      <a:moveTo>
                        <a:pt x="16190" y="9176"/>
                      </a:moveTo>
                      <a:cubicBezTo>
                        <a:pt x="16796" y="9693"/>
                        <a:pt x="17307" y="10215"/>
                        <a:pt x="17769" y="10745"/>
                      </a:cubicBezTo>
                      <a:cubicBezTo>
                        <a:pt x="17273" y="11325"/>
                        <a:pt x="16776" y="11907"/>
                        <a:pt x="16107" y="12471"/>
                      </a:cubicBezTo>
                      <a:cubicBezTo>
                        <a:pt x="16155" y="11912"/>
                        <a:pt x="16257" y="11379"/>
                        <a:pt x="16257" y="10792"/>
                      </a:cubicBezTo>
                      <a:cubicBezTo>
                        <a:pt x="16257" y="10236"/>
                        <a:pt x="16233" y="9708"/>
                        <a:pt x="16190" y="9176"/>
                      </a:cubicBezTo>
                      <a:close/>
                      <a:moveTo>
                        <a:pt x="18384" y="11576"/>
                      </a:moveTo>
                      <a:cubicBezTo>
                        <a:pt x="19512" y="13146"/>
                        <a:pt x="19972" y="14656"/>
                        <a:pt x="19332" y="15702"/>
                      </a:cubicBezTo>
                      <a:cubicBezTo>
                        <a:pt x="18791" y="16586"/>
                        <a:pt x="17537" y="17067"/>
                        <a:pt x="15791" y="17067"/>
                      </a:cubicBezTo>
                      <a:cubicBezTo>
                        <a:pt x="15599" y="17067"/>
                        <a:pt x="15392" y="17047"/>
                        <a:pt x="15193" y="17035"/>
                      </a:cubicBezTo>
                      <a:cubicBezTo>
                        <a:pt x="15564" y="16065"/>
                        <a:pt x="15826" y="14967"/>
                        <a:pt x="16007" y="13788"/>
                      </a:cubicBezTo>
                      <a:cubicBezTo>
                        <a:pt x="16951" y="13073"/>
                        <a:pt x="17710" y="12337"/>
                        <a:pt x="18384" y="11576"/>
                      </a:cubicBezTo>
                      <a:close/>
                      <a:moveTo>
                        <a:pt x="2210" y="11655"/>
                      </a:moveTo>
                      <a:cubicBezTo>
                        <a:pt x="2896" y="12420"/>
                        <a:pt x="3714" y="13165"/>
                        <a:pt x="4670" y="13882"/>
                      </a:cubicBezTo>
                      <a:cubicBezTo>
                        <a:pt x="4849" y="15014"/>
                        <a:pt x="5113" y="16067"/>
                        <a:pt x="5468" y="17004"/>
                      </a:cubicBezTo>
                      <a:cubicBezTo>
                        <a:pt x="5283" y="17014"/>
                        <a:pt x="5081" y="17051"/>
                        <a:pt x="4903" y="17051"/>
                      </a:cubicBezTo>
                      <a:cubicBezTo>
                        <a:pt x="3156" y="17051"/>
                        <a:pt x="1887" y="16571"/>
                        <a:pt x="1346" y="15686"/>
                      </a:cubicBezTo>
                      <a:cubicBezTo>
                        <a:pt x="717" y="14659"/>
                        <a:pt x="1131" y="13193"/>
                        <a:pt x="2210" y="11655"/>
                      </a:cubicBezTo>
                      <a:close/>
                      <a:moveTo>
                        <a:pt x="14744" y="14651"/>
                      </a:moveTo>
                      <a:cubicBezTo>
                        <a:pt x="14565" y="15455"/>
                        <a:pt x="14370" y="16247"/>
                        <a:pt x="14096" y="16925"/>
                      </a:cubicBezTo>
                      <a:cubicBezTo>
                        <a:pt x="13364" y="16816"/>
                        <a:pt x="12580" y="16581"/>
                        <a:pt x="11802" y="16345"/>
                      </a:cubicBezTo>
                      <a:cubicBezTo>
                        <a:pt x="12304" y="16117"/>
                        <a:pt x="12804" y="15892"/>
                        <a:pt x="13298" y="15624"/>
                      </a:cubicBezTo>
                      <a:cubicBezTo>
                        <a:pt x="13843" y="15326"/>
                        <a:pt x="14249" y="14973"/>
                        <a:pt x="14744" y="14651"/>
                      </a:cubicBezTo>
                      <a:close/>
                      <a:moveTo>
                        <a:pt x="5934" y="14761"/>
                      </a:moveTo>
                      <a:cubicBezTo>
                        <a:pt x="6400" y="15061"/>
                        <a:pt x="6869" y="15346"/>
                        <a:pt x="7380" y="15624"/>
                      </a:cubicBezTo>
                      <a:cubicBezTo>
                        <a:pt x="7902" y="15908"/>
                        <a:pt x="8444" y="16107"/>
                        <a:pt x="8976" y="16345"/>
                      </a:cubicBezTo>
                      <a:cubicBezTo>
                        <a:pt x="8160" y="16598"/>
                        <a:pt x="7364" y="16795"/>
                        <a:pt x="6599" y="16910"/>
                      </a:cubicBezTo>
                      <a:cubicBezTo>
                        <a:pt x="6331" y="16249"/>
                        <a:pt x="6110" y="15542"/>
                        <a:pt x="5934" y="14761"/>
                      </a:cubicBezTo>
                      <a:close/>
                      <a:moveTo>
                        <a:pt x="10322" y="16941"/>
                      </a:moveTo>
                      <a:cubicBezTo>
                        <a:pt x="11458" y="17362"/>
                        <a:pt x="12573" y="17700"/>
                        <a:pt x="13647" y="17882"/>
                      </a:cubicBezTo>
                      <a:cubicBezTo>
                        <a:pt x="12773" y="19553"/>
                        <a:pt x="11605" y="20596"/>
                        <a:pt x="10339" y="20596"/>
                      </a:cubicBezTo>
                      <a:cubicBezTo>
                        <a:pt x="9084" y="20596"/>
                        <a:pt x="7951" y="19498"/>
                        <a:pt x="7081" y="17851"/>
                      </a:cubicBezTo>
                      <a:cubicBezTo>
                        <a:pt x="8127" y="17671"/>
                        <a:pt x="9217" y="17349"/>
                        <a:pt x="10322" y="1694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3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16" name="iṣļîdê"/>
                <p:cNvSpPr/>
                <p:nvPr/>
              </p:nvSpPr>
              <p:spPr>
                <a:xfrm>
                  <a:off x="10253241" y="5554482"/>
                  <a:ext cx="293610" cy="2812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5" h="21600" extrusionOk="0">
                      <a:moveTo>
                        <a:pt x="8914" y="18801"/>
                      </a:moveTo>
                      <a:lnTo>
                        <a:pt x="4785" y="21600"/>
                      </a:lnTo>
                      <a:lnTo>
                        <a:pt x="4816" y="16426"/>
                      </a:lnTo>
                      <a:cubicBezTo>
                        <a:pt x="4816" y="16426"/>
                        <a:pt x="8914" y="18801"/>
                        <a:pt x="8914" y="18801"/>
                      </a:cubicBezTo>
                      <a:close/>
                      <a:moveTo>
                        <a:pt x="13648" y="9886"/>
                      </a:moveTo>
                      <a:cubicBezTo>
                        <a:pt x="14256" y="10473"/>
                        <a:pt x="14710" y="11017"/>
                        <a:pt x="14897" y="11332"/>
                      </a:cubicBezTo>
                      <a:cubicBezTo>
                        <a:pt x="15850" y="10515"/>
                        <a:pt x="17245" y="10354"/>
                        <a:pt x="18616" y="11148"/>
                      </a:cubicBezTo>
                      <a:cubicBezTo>
                        <a:pt x="20411" y="12189"/>
                        <a:pt x="21595" y="16528"/>
                        <a:pt x="21595" y="16528"/>
                      </a:cubicBezTo>
                      <a:cubicBezTo>
                        <a:pt x="21595" y="16528"/>
                        <a:pt x="21592" y="16527"/>
                        <a:pt x="21588" y="16526"/>
                      </a:cubicBezTo>
                      <a:cubicBezTo>
                        <a:pt x="21592" y="16529"/>
                        <a:pt x="21593" y="16531"/>
                        <a:pt x="21593" y="16531"/>
                      </a:cubicBezTo>
                      <a:cubicBezTo>
                        <a:pt x="21593" y="16531"/>
                        <a:pt x="17444" y="17785"/>
                        <a:pt x="15649" y="16745"/>
                      </a:cubicBezTo>
                      <a:cubicBezTo>
                        <a:pt x="14292" y="15958"/>
                        <a:pt x="13682" y="14654"/>
                        <a:pt x="13824" y="13387"/>
                      </a:cubicBezTo>
                      <a:cubicBezTo>
                        <a:pt x="13475" y="13392"/>
                        <a:pt x="12782" y="13278"/>
                        <a:pt x="11970" y="13046"/>
                      </a:cubicBezTo>
                      <a:lnTo>
                        <a:pt x="9286" y="18101"/>
                      </a:lnTo>
                      <a:lnTo>
                        <a:pt x="5188" y="15725"/>
                      </a:lnTo>
                      <a:lnTo>
                        <a:pt x="7746" y="10909"/>
                      </a:lnTo>
                      <a:cubicBezTo>
                        <a:pt x="5611" y="9358"/>
                        <a:pt x="2500" y="6818"/>
                        <a:pt x="1282" y="5700"/>
                      </a:cubicBezTo>
                      <a:cubicBezTo>
                        <a:pt x="139" y="4651"/>
                        <a:pt x="14" y="4208"/>
                        <a:pt x="8" y="4074"/>
                      </a:cubicBezTo>
                      <a:cubicBezTo>
                        <a:pt x="-5" y="4066"/>
                        <a:pt x="-1" y="4060"/>
                        <a:pt x="9" y="4052"/>
                      </a:cubicBezTo>
                      <a:cubicBezTo>
                        <a:pt x="10" y="4035"/>
                        <a:pt x="13" y="4026"/>
                        <a:pt x="13" y="4026"/>
                      </a:cubicBezTo>
                      <a:cubicBezTo>
                        <a:pt x="143" y="3970"/>
                        <a:pt x="568" y="3846"/>
                        <a:pt x="2025" y="4303"/>
                      </a:cubicBezTo>
                      <a:cubicBezTo>
                        <a:pt x="3577" y="4790"/>
                        <a:pt x="7287" y="6203"/>
                        <a:pt x="9677" y="7273"/>
                      </a:cubicBezTo>
                      <a:lnTo>
                        <a:pt x="11818" y="3240"/>
                      </a:lnTo>
                      <a:lnTo>
                        <a:pt x="15917" y="5613"/>
                      </a:lnTo>
                      <a:cubicBezTo>
                        <a:pt x="15917" y="5613"/>
                        <a:pt x="13648" y="9886"/>
                        <a:pt x="13648" y="9886"/>
                      </a:cubicBezTo>
                      <a:close/>
                      <a:moveTo>
                        <a:pt x="12197" y="2525"/>
                      </a:moveTo>
                      <a:lnTo>
                        <a:pt x="13538" y="0"/>
                      </a:lnTo>
                      <a:lnTo>
                        <a:pt x="17637" y="2372"/>
                      </a:lnTo>
                      <a:lnTo>
                        <a:pt x="16296" y="4898"/>
                      </a:lnTo>
                      <a:cubicBezTo>
                        <a:pt x="16296" y="4898"/>
                        <a:pt x="12197" y="2525"/>
                        <a:pt x="12197" y="252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0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17" name="îṥľîďè"/>
                <p:cNvSpPr/>
                <p:nvPr/>
              </p:nvSpPr>
              <p:spPr>
                <a:xfrm>
                  <a:off x="9256199" y="6609902"/>
                  <a:ext cx="209526" cy="2242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372" h="21028" extrusionOk="0">
                      <a:moveTo>
                        <a:pt x="11134" y="0"/>
                      </a:moveTo>
                      <a:cubicBezTo>
                        <a:pt x="10473" y="291"/>
                        <a:pt x="9829" y="670"/>
                        <a:pt x="9218" y="1133"/>
                      </a:cubicBezTo>
                      <a:cubicBezTo>
                        <a:pt x="8205" y="1900"/>
                        <a:pt x="7241" y="3000"/>
                        <a:pt x="7232" y="4263"/>
                      </a:cubicBezTo>
                      <a:cubicBezTo>
                        <a:pt x="7232" y="4376"/>
                        <a:pt x="7251" y="4474"/>
                        <a:pt x="7265" y="4578"/>
                      </a:cubicBezTo>
                      <a:lnTo>
                        <a:pt x="5151" y="2019"/>
                      </a:lnTo>
                      <a:cubicBezTo>
                        <a:pt x="5136" y="2030"/>
                        <a:pt x="5118" y="2042"/>
                        <a:pt x="5102" y="2053"/>
                      </a:cubicBezTo>
                      <a:cubicBezTo>
                        <a:pt x="5027" y="2106"/>
                        <a:pt x="4955" y="2159"/>
                        <a:pt x="4880" y="2213"/>
                      </a:cubicBezTo>
                      <a:lnTo>
                        <a:pt x="7423" y="5900"/>
                      </a:lnTo>
                      <a:cubicBezTo>
                        <a:pt x="4977" y="5414"/>
                        <a:pt x="2486" y="6475"/>
                        <a:pt x="1082" y="8857"/>
                      </a:cubicBezTo>
                      <a:cubicBezTo>
                        <a:pt x="-1074" y="12513"/>
                        <a:pt x="95" y="17729"/>
                        <a:pt x="3688" y="19976"/>
                      </a:cubicBezTo>
                      <a:cubicBezTo>
                        <a:pt x="6286" y="21600"/>
                        <a:pt x="9522" y="21245"/>
                        <a:pt x="12057" y="19586"/>
                      </a:cubicBezTo>
                      <a:cubicBezTo>
                        <a:pt x="14335" y="19918"/>
                        <a:pt x="16643" y="19169"/>
                        <a:pt x="18072" y="17172"/>
                      </a:cubicBezTo>
                      <a:cubicBezTo>
                        <a:pt x="20526" y="13741"/>
                        <a:pt x="19342" y="8581"/>
                        <a:pt x="15911" y="5901"/>
                      </a:cubicBezTo>
                      <a:cubicBezTo>
                        <a:pt x="14980" y="5173"/>
                        <a:pt x="13948" y="4703"/>
                        <a:pt x="12864" y="4562"/>
                      </a:cubicBezTo>
                      <a:cubicBezTo>
                        <a:pt x="12076" y="4459"/>
                        <a:pt x="11291" y="4541"/>
                        <a:pt x="10539" y="4763"/>
                      </a:cubicBezTo>
                      <a:cubicBezTo>
                        <a:pt x="10955" y="4092"/>
                        <a:pt x="11179" y="3259"/>
                        <a:pt x="11250" y="2443"/>
                      </a:cubicBezTo>
                      <a:cubicBezTo>
                        <a:pt x="11324" y="1599"/>
                        <a:pt x="11285" y="776"/>
                        <a:pt x="11134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18" name="ïślïḑè"/>
                <p:cNvSpPr/>
                <p:nvPr/>
              </p:nvSpPr>
              <p:spPr>
                <a:xfrm>
                  <a:off x="9248691" y="6381165"/>
                  <a:ext cx="191587" cy="2213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20293" y="15970"/>
                      </a:lnTo>
                      <a:lnTo>
                        <a:pt x="15488" y="19464"/>
                      </a:lnTo>
                      <a:cubicBezTo>
                        <a:pt x="15488" y="19464"/>
                        <a:pt x="21600" y="21600"/>
                        <a:pt x="21600" y="21600"/>
                      </a:cubicBezTo>
                      <a:close/>
                      <a:moveTo>
                        <a:pt x="14827" y="18782"/>
                      </a:moveTo>
                      <a:lnTo>
                        <a:pt x="19632" y="15288"/>
                      </a:lnTo>
                      <a:lnTo>
                        <a:pt x="7863" y="3150"/>
                      </a:lnTo>
                      <a:lnTo>
                        <a:pt x="3055" y="6642"/>
                      </a:lnTo>
                      <a:cubicBezTo>
                        <a:pt x="3055" y="6642"/>
                        <a:pt x="14827" y="18782"/>
                        <a:pt x="14827" y="18782"/>
                      </a:cubicBezTo>
                      <a:close/>
                      <a:moveTo>
                        <a:pt x="2382" y="5946"/>
                      </a:moveTo>
                      <a:lnTo>
                        <a:pt x="7189" y="2455"/>
                      </a:lnTo>
                      <a:lnTo>
                        <a:pt x="4808" y="0"/>
                      </a:lnTo>
                      <a:lnTo>
                        <a:pt x="0" y="3492"/>
                      </a:lnTo>
                      <a:cubicBezTo>
                        <a:pt x="0" y="3492"/>
                        <a:pt x="2382" y="5946"/>
                        <a:pt x="2382" y="594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19" name="ï$ḻíḓê"/>
                <p:cNvSpPr/>
                <p:nvPr/>
              </p:nvSpPr>
              <p:spPr>
                <a:xfrm>
                  <a:off x="9865110" y="6019875"/>
                  <a:ext cx="174083" cy="1620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84" h="21600" extrusionOk="0">
                      <a:moveTo>
                        <a:pt x="0" y="3459"/>
                      </a:moveTo>
                      <a:lnTo>
                        <a:pt x="1422" y="10208"/>
                      </a:lnTo>
                      <a:cubicBezTo>
                        <a:pt x="1422" y="10208"/>
                        <a:pt x="2469" y="10982"/>
                        <a:pt x="3219" y="10113"/>
                      </a:cubicBezTo>
                      <a:cubicBezTo>
                        <a:pt x="4049" y="9149"/>
                        <a:pt x="6494" y="8518"/>
                        <a:pt x="6992" y="11134"/>
                      </a:cubicBezTo>
                      <a:cubicBezTo>
                        <a:pt x="7491" y="13750"/>
                        <a:pt x="5522" y="14362"/>
                        <a:pt x="4296" y="14027"/>
                      </a:cubicBezTo>
                      <a:cubicBezTo>
                        <a:pt x="3187" y="13725"/>
                        <a:pt x="2357" y="14641"/>
                        <a:pt x="2357" y="14641"/>
                      </a:cubicBezTo>
                      <a:lnTo>
                        <a:pt x="3823" y="21600"/>
                      </a:lnTo>
                      <a:lnTo>
                        <a:pt x="9313" y="20212"/>
                      </a:lnTo>
                      <a:cubicBezTo>
                        <a:pt x="9313" y="20212"/>
                        <a:pt x="9635" y="19276"/>
                        <a:pt x="8958" y="18523"/>
                      </a:cubicBezTo>
                      <a:cubicBezTo>
                        <a:pt x="8134" y="17611"/>
                        <a:pt x="7558" y="15210"/>
                        <a:pt x="10150" y="14555"/>
                      </a:cubicBezTo>
                      <a:cubicBezTo>
                        <a:pt x="12743" y="13899"/>
                        <a:pt x="13216" y="16255"/>
                        <a:pt x="12736" y="17679"/>
                      </a:cubicBezTo>
                      <a:cubicBezTo>
                        <a:pt x="12378" y="18747"/>
                        <a:pt x="13070" y="19262"/>
                        <a:pt x="13070" y="19262"/>
                      </a:cubicBezTo>
                      <a:lnTo>
                        <a:pt x="17693" y="18092"/>
                      </a:lnTo>
                      <a:cubicBezTo>
                        <a:pt x="17693" y="18092"/>
                        <a:pt x="16501" y="13146"/>
                        <a:pt x="16426" y="11786"/>
                      </a:cubicBezTo>
                      <a:cubicBezTo>
                        <a:pt x="16346" y="10328"/>
                        <a:pt x="18026" y="10919"/>
                        <a:pt x="18332" y="11000"/>
                      </a:cubicBezTo>
                      <a:cubicBezTo>
                        <a:pt x="20097" y="11473"/>
                        <a:pt x="21600" y="10153"/>
                        <a:pt x="21079" y="7680"/>
                      </a:cubicBezTo>
                      <a:cubicBezTo>
                        <a:pt x="20558" y="5208"/>
                        <a:pt x="18027" y="5192"/>
                        <a:pt x="17063" y="6452"/>
                      </a:cubicBezTo>
                      <a:cubicBezTo>
                        <a:pt x="16347" y="7388"/>
                        <a:pt x="15661" y="7684"/>
                        <a:pt x="15383" y="7029"/>
                      </a:cubicBezTo>
                      <a:cubicBezTo>
                        <a:pt x="14735" y="5498"/>
                        <a:pt x="13677" y="0"/>
                        <a:pt x="13677" y="0"/>
                      </a:cubicBezTo>
                      <a:lnTo>
                        <a:pt x="9343" y="1096"/>
                      </a:lnTo>
                      <a:cubicBezTo>
                        <a:pt x="9343" y="1096"/>
                        <a:pt x="8732" y="2392"/>
                        <a:pt x="9572" y="3149"/>
                      </a:cubicBezTo>
                      <a:cubicBezTo>
                        <a:pt x="10838" y="4289"/>
                        <a:pt x="10727" y="6525"/>
                        <a:pt x="8669" y="7045"/>
                      </a:cubicBezTo>
                      <a:cubicBezTo>
                        <a:pt x="6612" y="7566"/>
                        <a:pt x="5599" y="5828"/>
                        <a:pt x="6228" y="4123"/>
                      </a:cubicBezTo>
                      <a:cubicBezTo>
                        <a:pt x="6581" y="3168"/>
                        <a:pt x="5664" y="2036"/>
                        <a:pt x="5664" y="2036"/>
                      </a:cubicBezTo>
                      <a:cubicBezTo>
                        <a:pt x="5664" y="2036"/>
                        <a:pt x="0" y="3459"/>
                        <a:pt x="0" y="3459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20" name="islïḍê"/>
                <p:cNvSpPr/>
                <p:nvPr/>
              </p:nvSpPr>
              <p:spPr>
                <a:xfrm>
                  <a:off x="11258922" y="6678392"/>
                  <a:ext cx="174083" cy="1620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84" h="21600" extrusionOk="0">
                      <a:moveTo>
                        <a:pt x="0" y="3459"/>
                      </a:moveTo>
                      <a:lnTo>
                        <a:pt x="1422" y="10208"/>
                      </a:lnTo>
                      <a:cubicBezTo>
                        <a:pt x="1422" y="10208"/>
                        <a:pt x="2469" y="10982"/>
                        <a:pt x="3219" y="10113"/>
                      </a:cubicBezTo>
                      <a:cubicBezTo>
                        <a:pt x="4049" y="9149"/>
                        <a:pt x="6494" y="8518"/>
                        <a:pt x="6992" y="11134"/>
                      </a:cubicBezTo>
                      <a:cubicBezTo>
                        <a:pt x="7491" y="13750"/>
                        <a:pt x="5522" y="14362"/>
                        <a:pt x="4296" y="14027"/>
                      </a:cubicBezTo>
                      <a:cubicBezTo>
                        <a:pt x="3187" y="13725"/>
                        <a:pt x="2357" y="14641"/>
                        <a:pt x="2357" y="14641"/>
                      </a:cubicBezTo>
                      <a:lnTo>
                        <a:pt x="3823" y="21600"/>
                      </a:lnTo>
                      <a:lnTo>
                        <a:pt x="9313" y="20212"/>
                      </a:lnTo>
                      <a:cubicBezTo>
                        <a:pt x="9313" y="20212"/>
                        <a:pt x="9635" y="19276"/>
                        <a:pt x="8958" y="18523"/>
                      </a:cubicBezTo>
                      <a:cubicBezTo>
                        <a:pt x="8134" y="17611"/>
                        <a:pt x="7558" y="15210"/>
                        <a:pt x="10150" y="14555"/>
                      </a:cubicBezTo>
                      <a:cubicBezTo>
                        <a:pt x="12743" y="13899"/>
                        <a:pt x="13216" y="16255"/>
                        <a:pt x="12736" y="17679"/>
                      </a:cubicBezTo>
                      <a:cubicBezTo>
                        <a:pt x="12378" y="18747"/>
                        <a:pt x="13070" y="19262"/>
                        <a:pt x="13070" y="19262"/>
                      </a:cubicBezTo>
                      <a:lnTo>
                        <a:pt x="17693" y="18092"/>
                      </a:lnTo>
                      <a:cubicBezTo>
                        <a:pt x="17693" y="18092"/>
                        <a:pt x="16501" y="13146"/>
                        <a:pt x="16426" y="11786"/>
                      </a:cubicBezTo>
                      <a:cubicBezTo>
                        <a:pt x="16346" y="10328"/>
                        <a:pt x="18026" y="10919"/>
                        <a:pt x="18332" y="11000"/>
                      </a:cubicBezTo>
                      <a:cubicBezTo>
                        <a:pt x="20097" y="11473"/>
                        <a:pt x="21600" y="10153"/>
                        <a:pt x="21079" y="7680"/>
                      </a:cubicBezTo>
                      <a:cubicBezTo>
                        <a:pt x="20558" y="5208"/>
                        <a:pt x="18027" y="5192"/>
                        <a:pt x="17063" y="6452"/>
                      </a:cubicBezTo>
                      <a:cubicBezTo>
                        <a:pt x="16347" y="7388"/>
                        <a:pt x="15661" y="7684"/>
                        <a:pt x="15383" y="7029"/>
                      </a:cubicBezTo>
                      <a:cubicBezTo>
                        <a:pt x="14735" y="5498"/>
                        <a:pt x="13677" y="0"/>
                        <a:pt x="13677" y="0"/>
                      </a:cubicBezTo>
                      <a:lnTo>
                        <a:pt x="9343" y="1096"/>
                      </a:lnTo>
                      <a:cubicBezTo>
                        <a:pt x="9343" y="1096"/>
                        <a:pt x="8732" y="2392"/>
                        <a:pt x="9572" y="3149"/>
                      </a:cubicBezTo>
                      <a:cubicBezTo>
                        <a:pt x="10838" y="4289"/>
                        <a:pt x="10727" y="6525"/>
                        <a:pt x="8669" y="7045"/>
                      </a:cubicBezTo>
                      <a:cubicBezTo>
                        <a:pt x="6612" y="7566"/>
                        <a:pt x="5599" y="5828"/>
                        <a:pt x="6228" y="4123"/>
                      </a:cubicBezTo>
                      <a:cubicBezTo>
                        <a:pt x="6581" y="3168"/>
                        <a:pt x="5664" y="2036"/>
                        <a:pt x="5664" y="2036"/>
                      </a:cubicBezTo>
                      <a:cubicBezTo>
                        <a:pt x="5664" y="2036"/>
                        <a:pt x="0" y="3459"/>
                        <a:pt x="0" y="3459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21" name="îSļïḋè"/>
                <p:cNvSpPr/>
                <p:nvPr/>
              </p:nvSpPr>
              <p:spPr>
                <a:xfrm>
                  <a:off x="7915667" y="5225318"/>
                  <a:ext cx="656948" cy="5460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07" h="21059" extrusionOk="0">
                      <a:moveTo>
                        <a:pt x="5067" y="1749"/>
                      </a:moveTo>
                      <a:cubicBezTo>
                        <a:pt x="3889" y="2785"/>
                        <a:pt x="2937" y="4241"/>
                        <a:pt x="2399" y="6003"/>
                      </a:cubicBezTo>
                      <a:cubicBezTo>
                        <a:pt x="1643" y="8477"/>
                        <a:pt x="1865" y="11193"/>
                        <a:pt x="2990" y="13443"/>
                      </a:cubicBezTo>
                      <a:cubicBezTo>
                        <a:pt x="3870" y="15269"/>
                        <a:pt x="5250" y="16660"/>
                        <a:pt x="6922" y="17380"/>
                      </a:cubicBezTo>
                      <a:cubicBezTo>
                        <a:pt x="9451" y="18469"/>
                        <a:pt x="12240" y="17907"/>
                        <a:pt x="14313" y="15902"/>
                      </a:cubicBezTo>
                      <a:cubicBezTo>
                        <a:pt x="18651" y="11419"/>
                        <a:pt x="17421" y="3049"/>
                        <a:pt x="12063" y="579"/>
                      </a:cubicBezTo>
                      <a:cubicBezTo>
                        <a:pt x="9632" y="-541"/>
                        <a:pt x="7029" y="23"/>
                        <a:pt x="5067" y="1749"/>
                      </a:cubicBezTo>
                      <a:close/>
                      <a:moveTo>
                        <a:pt x="144" y="7068"/>
                      </a:moveTo>
                      <a:cubicBezTo>
                        <a:pt x="-293" y="10041"/>
                        <a:pt x="271" y="13044"/>
                        <a:pt x="1730" y="15514"/>
                      </a:cubicBezTo>
                      <a:cubicBezTo>
                        <a:pt x="3189" y="17983"/>
                        <a:pt x="5373" y="19622"/>
                        <a:pt x="7873" y="20141"/>
                      </a:cubicBezTo>
                      <a:cubicBezTo>
                        <a:pt x="10701" y="20728"/>
                        <a:pt x="13525" y="19736"/>
                        <a:pt x="15626" y="17641"/>
                      </a:cubicBezTo>
                      <a:cubicBezTo>
                        <a:pt x="16046" y="17222"/>
                        <a:pt x="16441" y="16756"/>
                        <a:pt x="16797" y="16252"/>
                      </a:cubicBezTo>
                      <a:lnTo>
                        <a:pt x="17968" y="17912"/>
                      </a:lnTo>
                      <a:lnTo>
                        <a:pt x="15970" y="19906"/>
                      </a:lnTo>
                      <a:lnTo>
                        <a:pt x="16784" y="21059"/>
                      </a:lnTo>
                      <a:lnTo>
                        <a:pt x="21307" y="16546"/>
                      </a:lnTo>
                      <a:lnTo>
                        <a:pt x="20493" y="15393"/>
                      </a:lnTo>
                      <a:lnTo>
                        <a:pt x="18938" y="16945"/>
                      </a:lnTo>
                      <a:lnTo>
                        <a:pt x="17563" y="14996"/>
                      </a:lnTo>
                      <a:cubicBezTo>
                        <a:pt x="17707" y="14724"/>
                        <a:pt x="17841" y="14443"/>
                        <a:pt x="17966" y="14154"/>
                      </a:cubicBezTo>
                      <a:cubicBezTo>
                        <a:pt x="18091" y="13865"/>
                        <a:pt x="18199" y="13564"/>
                        <a:pt x="18303" y="13258"/>
                      </a:cubicBezTo>
                      <a:lnTo>
                        <a:pt x="17136" y="12695"/>
                      </a:lnTo>
                      <a:cubicBezTo>
                        <a:pt x="15692" y="16940"/>
                        <a:pt x="11882" y="19451"/>
                        <a:pt x="8083" y="18662"/>
                      </a:cubicBezTo>
                      <a:cubicBezTo>
                        <a:pt x="5916" y="18212"/>
                        <a:pt x="4035" y="16786"/>
                        <a:pt x="2770" y="14645"/>
                      </a:cubicBezTo>
                      <a:cubicBezTo>
                        <a:pt x="1505" y="12505"/>
                        <a:pt x="1009" y="9912"/>
                        <a:pt x="1387" y="7335"/>
                      </a:cubicBezTo>
                      <a:lnTo>
                        <a:pt x="144" y="7068"/>
                      </a:lnTo>
                      <a:close/>
                      <a:moveTo>
                        <a:pt x="5335" y="2836"/>
                      </a:moveTo>
                      <a:cubicBezTo>
                        <a:pt x="5642" y="2547"/>
                        <a:pt x="5974" y="2293"/>
                        <a:pt x="6321" y="2073"/>
                      </a:cubicBezTo>
                      <a:cubicBezTo>
                        <a:pt x="6377" y="2351"/>
                        <a:pt x="6420" y="2627"/>
                        <a:pt x="6454" y="2907"/>
                      </a:cubicBezTo>
                      <a:cubicBezTo>
                        <a:pt x="6487" y="3186"/>
                        <a:pt x="6509" y="3472"/>
                        <a:pt x="6523" y="3752"/>
                      </a:cubicBezTo>
                      <a:cubicBezTo>
                        <a:pt x="6184" y="3732"/>
                        <a:pt x="5841" y="3730"/>
                        <a:pt x="5502" y="3738"/>
                      </a:cubicBezTo>
                      <a:cubicBezTo>
                        <a:pt x="5162" y="3746"/>
                        <a:pt x="4828" y="3762"/>
                        <a:pt x="4490" y="3798"/>
                      </a:cubicBezTo>
                      <a:cubicBezTo>
                        <a:pt x="4750" y="3451"/>
                        <a:pt x="5029" y="3125"/>
                        <a:pt x="5335" y="2836"/>
                      </a:cubicBezTo>
                      <a:close/>
                      <a:moveTo>
                        <a:pt x="3789" y="4905"/>
                      </a:moveTo>
                      <a:cubicBezTo>
                        <a:pt x="4243" y="4824"/>
                        <a:pt x="4700" y="4769"/>
                        <a:pt x="5156" y="4743"/>
                      </a:cubicBezTo>
                      <a:cubicBezTo>
                        <a:pt x="5613" y="4717"/>
                        <a:pt x="6071" y="4719"/>
                        <a:pt x="6527" y="4747"/>
                      </a:cubicBezTo>
                      <a:cubicBezTo>
                        <a:pt x="6511" y="5144"/>
                        <a:pt x="6474" y="5550"/>
                        <a:pt x="6416" y="5942"/>
                      </a:cubicBezTo>
                      <a:cubicBezTo>
                        <a:pt x="6358" y="6335"/>
                        <a:pt x="6283" y="6721"/>
                        <a:pt x="6183" y="7106"/>
                      </a:cubicBezTo>
                      <a:lnTo>
                        <a:pt x="3360" y="5892"/>
                      </a:lnTo>
                      <a:cubicBezTo>
                        <a:pt x="3422" y="5724"/>
                        <a:pt x="3488" y="5550"/>
                        <a:pt x="3560" y="5387"/>
                      </a:cubicBezTo>
                      <a:cubicBezTo>
                        <a:pt x="3631" y="5225"/>
                        <a:pt x="3708" y="5061"/>
                        <a:pt x="3789" y="4905"/>
                      </a:cubicBezTo>
                      <a:close/>
                      <a:moveTo>
                        <a:pt x="7125" y="1576"/>
                      </a:moveTo>
                      <a:cubicBezTo>
                        <a:pt x="7809" y="1266"/>
                        <a:pt x="8522" y="1092"/>
                        <a:pt x="9239" y="1059"/>
                      </a:cubicBezTo>
                      <a:cubicBezTo>
                        <a:pt x="9955" y="1027"/>
                        <a:pt x="10670" y="1128"/>
                        <a:pt x="11369" y="1373"/>
                      </a:cubicBezTo>
                      <a:lnTo>
                        <a:pt x="10388" y="4605"/>
                      </a:lnTo>
                      <a:cubicBezTo>
                        <a:pt x="9901" y="4414"/>
                        <a:pt x="9404" y="4249"/>
                        <a:pt x="8905" y="4120"/>
                      </a:cubicBezTo>
                      <a:cubicBezTo>
                        <a:pt x="8407" y="3990"/>
                        <a:pt x="7907" y="3891"/>
                        <a:pt x="7401" y="3825"/>
                      </a:cubicBezTo>
                      <a:cubicBezTo>
                        <a:pt x="7389" y="3447"/>
                        <a:pt x="7359" y="3069"/>
                        <a:pt x="7314" y="2692"/>
                      </a:cubicBezTo>
                      <a:cubicBezTo>
                        <a:pt x="7268" y="2315"/>
                        <a:pt x="7205" y="1950"/>
                        <a:pt x="7125" y="1576"/>
                      </a:cubicBezTo>
                      <a:close/>
                      <a:moveTo>
                        <a:pt x="3066" y="6828"/>
                      </a:moveTo>
                      <a:lnTo>
                        <a:pt x="5890" y="8043"/>
                      </a:lnTo>
                      <a:cubicBezTo>
                        <a:pt x="5764" y="8384"/>
                        <a:pt x="5625" y="8719"/>
                        <a:pt x="5468" y="9040"/>
                      </a:cubicBezTo>
                      <a:cubicBezTo>
                        <a:pt x="5310" y="9361"/>
                        <a:pt x="5138" y="9666"/>
                        <a:pt x="4951" y="9963"/>
                      </a:cubicBezTo>
                      <a:cubicBezTo>
                        <a:pt x="4578" y="9629"/>
                        <a:pt x="4217" y="9279"/>
                        <a:pt x="3874" y="8902"/>
                      </a:cubicBezTo>
                      <a:cubicBezTo>
                        <a:pt x="3532" y="8525"/>
                        <a:pt x="3202" y="8131"/>
                        <a:pt x="2893" y="7713"/>
                      </a:cubicBezTo>
                      <a:cubicBezTo>
                        <a:pt x="2915" y="7565"/>
                        <a:pt x="2943" y="7407"/>
                        <a:pt x="2973" y="7261"/>
                      </a:cubicBezTo>
                      <a:cubicBezTo>
                        <a:pt x="3002" y="7114"/>
                        <a:pt x="3030" y="6974"/>
                        <a:pt x="3066" y="6828"/>
                      </a:cubicBezTo>
                      <a:close/>
                      <a:moveTo>
                        <a:pt x="2802" y="9057"/>
                      </a:moveTo>
                      <a:cubicBezTo>
                        <a:pt x="3052" y="9361"/>
                        <a:pt x="3305" y="9650"/>
                        <a:pt x="3574" y="9930"/>
                      </a:cubicBezTo>
                      <a:cubicBezTo>
                        <a:pt x="3843" y="10210"/>
                        <a:pt x="4128" y="10480"/>
                        <a:pt x="4413" y="10736"/>
                      </a:cubicBezTo>
                      <a:cubicBezTo>
                        <a:pt x="4240" y="10959"/>
                        <a:pt x="4046" y="11175"/>
                        <a:pt x="3855" y="11378"/>
                      </a:cubicBezTo>
                      <a:cubicBezTo>
                        <a:pt x="3663" y="11581"/>
                        <a:pt x="3470" y="11770"/>
                        <a:pt x="3263" y="11952"/>
                      </a:cubicBezTo>
                      <a:cubicBezTo>
                        <a:pt x="3107" y="11485"/>
                        <a:pt x="2988" y="11008"/>
                        <a:pt x="2911" y="10524"/>
                      </a:cubicBezTo>
                      <a:cubicBezTo>
                        <a:pt x="2833" y="10040"/>
                        <a:pt x="2802" y="9549"/>
                        <a:pt x="2802" y="9057"/>
                      </a:cubicBezTo>
                      <a:close/>
                      <a:moveTo>
                        <a:pt x="7388" y="4837"/>
                      </a:moveTo>
                      <a:cubicBezTo>
                        <a:pt x="7847" y="4900"/>
                        <a:pt x="8303" y="4999"/>
                        <a:pt x="8754" y="5117"/>
                      </a:cubicBezTo>
                      <a:cubicBezTo>
                        <a:pt x="9206" y="5235"/>
                        <a:pt x="9653" y="5369"/>
                        <a:pt x="10094" y="5542"/>
                      </a:cubicBezTo>
                      <a:lnTo>
                        <a:pt x="9216" y="8417"/>
                      </a:lnTo>
                      <a:lnTo>
                        <a:pt x="6979" y="7447"/>
                      </a:lnTo>
                      <a:cubicBezTo>
                        <a:pt x="7094" y="7020"/>
                        <a:pt x="7183" y="6594"/>
                        <a:pt x="7252" y="6158"/>
                      </a:cubicBezTo>
                      <a:cubicBezTo>
                        <a:pt x="7322" y="5723"/>
                        <a:pt x="7367" y="5277"/>
                        <a:pt x="7388" y="4837"/>
                      </a:cubicBezTo>
                      <a:close/>
                      <a:moveTo>
                        <a:pt x="12165" y="1714"/>
                      </a:moveTo>
                      <a:cubicBezTo>
                        <a:pt x="12833" y="2061"/>
                        <a:pt x="13444" y="2536"/>
                        <a:pt x="13976" y="3109"/>
                      </a:cubicBezTo>
                      <a:cubicBezTo>
                        <a:pt x="14508" y="3681"/>
                        <a:pt x="14966" y="4358"/>
                        <a:pt x="15323" y="5119"/>
                      </a:cubicBezTo>
                      <a:cubicBezTo>
                        <a:pt x="15135" y="5279"/>
                        <a:pt x="14943" y="5447"/>
                        <a:pt x="14767" y="5623"/>
                      </a:cubicBezTo>
                      <a:cubicBezTo>
                        <a:pt x="14452" y="5937"/>
                        <a:pt x="14161" y="6275"/>
                        <a:pt x="13887" y="6637"/>
                      </a:cubicBezTo>
                      <a:cubicBezTo>
                        <a:pt x="13463" y="6300"/>
                        <a:pt x="13028" y="5990"/>
                        <a:pt x="12576" y="5708"/>
                      </a:cubicBezTo>
                      <a:cubicBezTo>
                        <a:pt x="12124" y="5426"/>
                        <a:pt x="11652" y="5180"/>
                        <a:pt x="11175" y="4955"/>
                      </a:cubicBezTo>
                      <a:lnTo>
                        <a:pt x="12165" y="1714"/>
                      </a:lnTo>
                      <a:close/>
                      <a:moveTo>
                        <a:pt x="6686" y="8384"/>
                      </a:moveTo>
                      <a:lnTo>
                        <a:pt x="8930" y="9363"/>
                      </a:lnTo>
                      <a:lnTo>
                        <a:pt x="8095" y="12077"/>
                      </a:lnTo>
                      <a:cubicBezTo>
                        <a:pt x="7666" y="11873"/>
                        <a:pt x="7252" y="11647"/>
                        <a:pt x="6844" y="11394"/>
                      </a:cubicBezTo>
                      <a:cubicBezTo>
                        <a:pt x="6436" y="11141"/>
                        <a:pt x="6042" y="10862"/>
                        <a:pt x="5658" y="10561"/>
                      </a:cubicBezTo>
                      <a:cubicBezTo>
                        <a:pt x="5865" y="10226"/>
                        <a:pt x="6051" y="9868"/>
                        <a:pt x="6224" y="9506"/>
                      </a:cubicBezTo>
                      <a:cubicBezTo>
                        <a:pt x="6396" y="9143"/>
                        <a:pt x="6550" y="8768"/>
                        <a:pt x="6686" y="8384"/>
                      </a:cubicBezTo>
                      <a:close/>
                      <a:moveTo>
                        <a:pt x="5128" y="11344"/>
                      </a:moveTo>
                      <a:cubicBezTo>
                        <a:pt x="5549" y="11678"/>
                        <a:pt x="5983" y="11984"/>
                        <a:pt x="6431" y="12263"/>
                      </a:cubicBezTo>
                      <a:cubicBezTo>
                        <a:pt x="6880" y="12542"/>
                        <a:pt x="7336" y="12800"/>
                        <a:pt x="7808" y="13023"/>
                      </a:cubicBezTo>
                      <a:lnTo>
                        <a:pt x="6820" y="16246"/>
                      </a:lnTo>
                      <a:cubicBezTo>
                        <a:pt x="6157" y="15901"/>
                        <a:pt x="5551" y="15437"/>
                        <a:pt x="5023" y="14871"/>
                      </a:cubicBezTo>
                      <a:cubicBezTo>
                        <a:pt x="4495" y="14304"/>
                        <a:pt x="4047" y="13632"/>
                        <a:pt x="3690" y="12880"/>
                      </a:cubicBezTo>
                      <a:cubicBezTo>
                        <a:pt x="3863" y="12732"/>
                        <a:pt x="4034" y="12588"/>
                        <a:pt x="4196" y="12426"/>
                      </a:cubicBezTo>
                      <a:cubicBezTo>
                        <a:pt x="4362" y="12260"/>
                        <a:pt x="4521" y="12077"/>
                        <a:pt x="4677" y="11896"/>
                      </a:cubicBezTo>
                      <a:cubicBezTo>
                        <a:pt x="4831" y="11716"/>
                        <a:pt x="4984" y="11536"/>
                        <a:pt x="5128" y="11344"/>
                      </a:cubicBezTo>
                      <a:close/>
                      <a:moveTo>
                        <a:pt x="10890" y="5883"/>
                      </a:moveTo>
                      <a:cubicBezTo>
                        <a:pt x="11322" y="6088"/>
                        <a:pt x="11745" y="6330"/>
                        <a:pt x="12155" y="6586"/>
                      </a:cubicBezTo>
                      <a:cubicBezTo>
                        <a:pt x="12566" y="6841"/>
                        <a:pt x="12970" y="7117"/>
                        <a:pt x="13357" y="7420"/>
                      </a:cubicBezTo>
                      <a:cubicBezTo>
                        <a:pt x="13134" y="7775"/>
                        <a:pt x="12924" y="8140"/>
                        <a:pt x="12741" y="8526"/>
                      </a:cubicBezTo>
                      <a:cubicBezTo>
                        <a:pt x="12557" y="8911"/>
                        <a:pt x="12392" y="9315"/>
                        <a:pt x="12250" y="9727"/>
                      </a:cubicBezTo>
                      <a:lnTo>
                        <a:pt x="10012" y="8758"/>
                      </a:lnTo>
                      <a:lnTo>
                        <a:pt x="10890" y="5883"/>
                      </a:lnTo>
                      <a:close/>
                      <a:moveTo>
                        <a:pt x="9726" y="9704"/>
                      </a:moveTo>
                      <a:lnTo>
                        <a:pt x="11963" y="10674"/>
                      </a:lnTo>
                      <a:cubicBezTo>
                        <a:pt x="11858" y="11075"/>
                        <a:pt x="11775" y="11483"/>
                        <a:pt x="11711" y="11891"/>
                      </a:cubicBezTo>
                      <a:cubicBezTo>
                        <a:pt x="11647" y="12299"/>
                        <a:pt x="11605" y="12707"/>
                        <a:pt x="11582" y="13121"/>
                      </a:cubicBezTo>
                      <a:cubicBezTo>
                        <a:pt x="11125" y="13057"/>
                        <a:pt x="10671" y="12969"/>
                        <a:pt x="10223" y="12851"/>
                      </a:cubicBezTo>
                      <a:cubicBezTo>
                        <a:pt x="9773" y="12733"/>
                        <a:pt x="9330" y="12589"/>
                        <a:pt x="8891" y="12417"/>
                      </a:cubicBezTo>
                      <a:lnTo>
                        <a:pt x="9726" y="9704"/>
                      </a:lnTo>
                      <a:close/>
                      <a:moveTo>
                        <a:pt x="15110" y="6653"/>
                      </a:moveTo>
                      <a:cubicBezTo>
                        <a:pt x="15286" y="6465"/>
                        <a:pt x="15468" y="6291"/>
                        <a:pt x="15660" y="6121"/>
                      </a:cubicBezTo>
                      <a:cubicBezTo>
                        <a:pt x="15809" y="6562"/>
                        <a:pt x="15931" y="7009"/>
                        <a:pt x="16010" y="7466"/>
                      </a:cubicBezTo>
                      <a:cubicBezTo>
                        <a:pt x="16090" y="7922"/>
                        <a:pt x="16131" y="8379"/>
                        <a:pt x="16141" y="8842"/>
                      </a:cubicBezTo>
                      <a:cubicBezTo>
                        <a:pt x="15901" y="8554"/>
                        <a:pt x="15654" y="8277"/>
                        <a:pt x="15397" y="8010"/>
                      </a:cubicBezTo>
                      <a:cubicBezTo>
                        <a:pt x="15141" y="7743"/>
                        <a:pt x="14873" y="7490"/>
                        <a:pt x="14601" y="7245"/>
                      </a:cubicBezTo>
                      <a:cubicBezTo>
                        <a:pt x="14764" y="7040"/>
                        <a:pt x="14933" y="6842"/>
                        <a:pt x="15110" y="6653"/>
                      </a:cubicBezTo>
                      <a:close/>
                      <a:moveTo>
                        <a:pt x="8605" y="13364"/>
                      </a:moveTo>
                      <a:cubicBezTo>
                        <a:pt x="9087" y="13554"/>
                        <a:pt x="9570" y="13710"/>
                        <a:pt x="10065" y="13838"/>
                      </a:cubicBezTo>
                      <a:cubicBezTo>
                        <a:pt x="10559" y="13967"/>
                        <a:pt x="11066" y="14066"/>
                        <a:pt x="11569" y="14133"/>
                      </a:cubicBezTo>
                      <a:cubicBezTo>
                        <a:pt x="11579" y="14514"/>
                        <a:pt x="11603" y="14895"/>
                        <a:pt x="11648" y="15274"/>
                      </a:cubicBezTo>
                      <a:cubicBezTo>
                        <a:pt x="11692" y="15654"/>
                        <a:pt x="11756" y="16032"/>
                        <a:pt x="11835" y="16408"/>
                      </a:cubicBezTo>
                      <a:cubicBezTo>
                        <a:pt x="11155" y="16713"/>
                        <a:pt x="10449" y="16878"/>
                        <a:pt x="9738" y="16909"/>
                      </a:cubicBezTo>
                      <a:cubicBezTo>
                        <a:pt x="9027" y="16939"/>
                        <a:pt x="8310" y="16829"/>
                        <a:pt x="7616" y="16587"/>
                      </a:cubicBezTo>
                      <a:lnTo>
                        <a:pt x="8605" y="13364"/>
                      </a:lnTo>
                      <a:close/>
                      <a:moveTo>
                        <a:pt x="14057" y="8008"/>
                      </a:moveTo>
                      <a:cubicBezTo>
                        <a:pt x="14422" y="8336"/>
                        <a:pt x="14775" y="8688"/>
                        <a:pt x="15111" y="9058"/>
                      </a:cubicBezTo>
                      <a:cubicBezTo>
                        <a:pt x="15447" y="9427"/>
                        <a:pt x="15766" y="9826"/>
                        <a:pt x="16070" y="10235"/>
                      </a:cubicBezTo>
                      <a:cubicBezTo>
                        <a:pt x="16047" y="10415"/>
                        <a:pt x="16018" y="10583"/>
                        <a:pt x="15985" y="10761"/>
                      </a:cubicBezTo>
                      <a:cubicBezTo>
                        <a:pt x="15951" y="10940"/>
                        <a:pt x="15911" y="11124"/>
                        <a:pt x="15868" y="11301"/>
                      </a:cubicBezTo>
                      <a:lnTo>
                        <a:pt x="13053" y="10078"/>
                      </a:lnTo>
                      <a:cubicBezTo>
                        <a:pt x="13184" y="9710"/>
                        <a:pt x="13327" y="9355"/>
                        <a:pt x="13495" y="9009"/>
                      </a:cubicBezTo>
                      <a:cubicBezTo>
                        <a:pt x="13664" y="8665"/>
                        <a:pt x="13854" y="8326"/>
                        <a:pt x="14057" y="8008"/>
                      </a:cubicBezTo>
                      <a:close/>
                      <a:moveTo>
                        <a:pt x="12766" y="11024"/>
                      </a:moveTo>
                      <a:lnTo>
                        <a:pt x="15589" y="12239"/>
                      </a:lnTo>
                      <a:cubicBezTo>
                        <a:pt x="15538" y="12378"/>
                        <a:pt x="15478" y="12511"/>
                        <a:pt x="15420" y="12645"/>
                      </a:cubicBezTo>
                      <a:cubicBezTo>
                        <a:pt x="15362" y="12780"/>
                        <a:pt x="15300" y="12919"/>
                        <a:pt x="15235" y="13050"/>
                      </a:cubicBezTo>
                      <a:cubicBezTo>
                        <a:pt x="14772" y="13134"/>
                        <a:pt x="14310" y="13191"/>
                        <a:pt x="13844" y="13218"/>
                      </a:cubicBezTo>
                      <a:cubicBezTo>
                        <a:pt x="13378" y="13245"/>
                        <a:pt x="12908" y="13241"/>
                        <a:pt x="12443" y="13211"/>
                      </a:cubicBezTo>
                      <a:cubicBezTo>
                        <a:pt x="12460" y="12841"/>
                        <a:pt x="12494" y="12472"/>
                        <a:pt x="12547" y="12107"/>
                      </a:cubicBezTo>
                      <a:cubicBezTo>
                        <a:pt x="12600" y="11742"/>
                        <a:pt x="12676" y="11384"/>
                        <a:pt x="12766" y="11024"/>
                      </a:cubicBezTo>
                      <a:close/>
                      <a:moveTo>
                        <a:pt x="12438" y="14214"/>
                      </a:moveTo>
                      <a:cubicBezTo>
                        <a:pt x="12795" y="14237"/>
                        <a:pt x="13149" y="14242"/>
                        <a:pt x="13506" y="14233"/>
                      </a:cubicBezTo>
                      <a:cubicBezTo>
                        <a:pt x="13864" y="14224"/>
                        <a:pt x="14224" y="14202"/>
                        <a:pt x="14580" y="14161"/>
                      </a:cubicBezTo>
                      <a:cubicBezTo>
                        <a:pt x="14335" y="14508"/>
                        <a:pt x="14059" y="14833"/>
                        <a:pt x="13766" y="15126"/>
                      </a:cubicBezTo>
                      <a:cubicBezTo>
                        <a:pt x="13423" y="15468"/>
                        <a:pt x="13055" y="15770"/>
                        <a:pt x="12662" y="16024"/>
                      </a:cubicBezTo>
                      <a:cubicBezTo>
                        <a:pt x="12600" y="15725"/>
                        <a:pt x="12549" y="15426"/>
                        <a:pt x="12511" y="15125"/>
                      </a:cubicBezTo>
                      <a:cubicBezTo>
                        <a:pt x="12473" y="14823"/>
                        <a:pt x="12451" y="14517"/>
                        <a:pt x="12438" y="14214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9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22" name="îṧḻïḑè"/>
                <p:cNvSpPr/>
                <p:nvPr/>
              </p:nvSpPr>
              <p:spPr>
                <a:xfrm>
                  <a:off x="7811461" y="4980011"/>
                  <a:ext cx="222679" cy="2383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372" h="21028" extrusionOk="0">
                      <a:moveTo>
                        <a:pt x="11134" y="0"/>
                      </a:moveTo>
                      <a:cubicBezTo>
                        <a:pt x="10473" y="291"/>
                        <a:pt x="9829" y="670"/>
                        <a:pt x="9218" y="1133"/>
                      </a:cubicBezTo>
                      <a:cubicBezTo>
                        <a:pt x="8205" y="1900"/>
                        <a:pt x="7241" y="3000"/>
                        <a:pt x="7232" y="4263"/>
                      </a:cubicBezTo>
                      <a:cubicBezTo>
                        <a:pt x="7232" y="4376"/>
                        <a:pt x="7251" y="4474"/>
                        <a:pt x="7265" y="4578"/>
                      </a:cubicBezTo>
                      <a:lnTo>
                        <a:pt x="5151" y="2019"/>
                      </a:lnTo>
                      <a:cubicBezTo>
                        <a:pt x="5136" y="2030"/>
                        <a:pt x="5118" y="2041"/>
                        <a:pt x="5102" y="2053"/>
                      </a:cubicBezTo>
                      <a:cubicBezTo>
                        <a:pt x="5027" y="2106"/>
                        <a:pt x="4955" y="2159"/>
                        <a:pt x="4880" y="2213"/>
                      </a:cubicBezTo>
                      <a:lnTo>
                        <a:pt x="7423" y="5900"/>
                      </a:lnTo>
                      <a:cubicBezTo>
                        <a:pt x="4977" y="5414"/>
                        <a:pt x="2486" y="6475"/>
                        <a:pt x="1082" y="8857"/>
                      </a:cubicBezTo>
                      <a:cubicBezTo>
                        <a:pt x="-1074" y="12513"/>
                        <a:pt x="95" y="17729"/>
                        <a:pt x="3688" y="19976"/>
                      </a:cubicBezTo>
                      <a:cubicBezTo>
                        <a:pt x="6286" y="21600"/>
                        <a:pt x="9522" y="21245"/>
                        <a:pt x="12057" y="19586"/>
                      </a:cubicBezTo>
                      <a:cubicBezTo>
                        <a:pt x="14335" y="19918"/>
                        <a:pt x="16643" y="19169"/>
                        <a:pt x="18072" y="17172"/>
                      </a:cubicBezTo>
                      <a:cubicBezTo>
                        <a:pt x="20526" y="13741"/>
                        <a:pt x="19342" y="8581"/>
                        <a:pt x="15911" y="5901"/>
                      </a:cubicBezTo>
                      <a:cubicBezTo>
                        <a:pt x="14980" y="5173"/>
                        <a:pt x="13948" y="4703"/>
                        <a:pt x="12864" y="4562"/>
                      </a:cubicBezTo>
                      <a:cubicBezTo>
                        <a:pt x="12076" y="4459"/>
                        <a:pt x="11291" y="4541"/>
                        <a:pt x="10539" y="4763"/>
                      </a:cubicBezTo>
                      <a:cubicBezTo>
                        <a:pt x="10955" y="4092"/>
                        <a:pt x="11179" y="3259"/>
                        <a:pt x="11250" y="2443"/>
                      </a:cubicBezTo>
                      <a:cubicBezTo>
                        <a:pt x="11324" y="1599"/>
                        <a:pt x="11285" y="776"/>
                        <a:pt x="11134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3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23" name="ïŝlîḓé"/>
                <p:cNvSpPr/>
                <p:nvPr/>
              </p:nvSpPr>
              <p:spPr>
                <a:xfrm>
                  <a:off x="8446075" y="4845215"/>
                  <a:ext cx="238451" cy="2639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78" h="21600" extrusionOk="0">
                      <a:moveTo>
                        <a:pt x="10339" y="0"/>
                      </a:moveTo>
                      <a:cubicBezTo>
                        <a:pt x="8560" y="0"/>
                        <a:pt x="6992" y="1375"/>
                        <a:pt x="5917" y="3576"/>
                      </a:cubicBezTo>
                      <a:cubicBezTo>
                        <a:pt x="5568" y="3546"/>
                        <a:pt x="5234" y="3529"/>
                        <a:pt x="4903" y="3529"/>
                      </a:cubicBezTo>
                      <a:cubicBezTo>
                        <a:pt x="2761" y="3529"/>
                        <a:pt x="1171" y="4188"/>
                        <a:pt x="431" y="5396"/>
                      </a:cubicBezTo>
                      <a:cubicBezTo>
                        <a:pt x="-452" y="6840"/>
                        <a:pt x="119" y="8796"/>
                        <a:pt x="1578" y="10761"/>
                      </a:cubicBezTo>
                      <a:cubicBezTo>
                        <a:pt x="84" y="12747"/>
                        <a:pt x="-461" y="14730"/>
                        <a:pt x="431" y="16188"/>
                      </a:cubicBezTo>
                      <a:cubicBezTo>
                        <a:pt x="1171" y="17397"/>
                        <a:pt x="2760" y="18055"/>
                        <a:pt x="4903" y="18055"/>
                      </a:cubicBezTo>
                      <a:cubicBezTo>
                        <a:pt x="5246" y="18055"/>
                        <a:pt x="5621" y="18010"/>
                        <a:pt x="5983" y="17976"/>
                      </a:cubicBezTo>
                      <a:cubicBezTo>
                        <a:pt x="7057" y="20156"/>
                        <a:pt x="8570" y="21600"/>
                        <a:pt x="10339" y="21600"/>
                      </a:cubicBezTo>
                      <a:cubicBezTo>
                        <a:pt x="12118" y="21600"/>
                        <a:pt x="13685" y="20225"/>
                        <a:pt x="14761" y="18024"/>
                      </a:cubicBezTo>
                      <a:cubicBezTo>
                        <a:pt x="15110" y="18054"/>
                        <a:pt x="15460" y="18071"/>
                        <a:pt x="15791" y="18071"/>
                      </a:cubicBezTo>
                      <a:cubicBezTo>
                        <a:pt x="17934" y="18071"/>
                        <a:pt x="19507" y="17412"/>
                        <a:pt x="20246" y="16204"/>
                      </a:cubicBezTo>
                      <a:cubicBezTo>
                        <a:pt x="21134" y="14753"/>
                        <a:pt x="20576" y="12782"/>
                        <a:pt x="19099" y="10808"/>
                      </a:cubicBezTo>
                      <a:cubicBezTo>
                        <a:pt x="20594" y="8822"/>
                        <a:pt x="21139" y="6839"/>
                        <a:pt x="20246" y="5380"/>
                      </a:cubicBezTo>
                      <a:cubicBezTo>
                        <a:pt x="19508" y="4173"/>
                        <a:pt x="17934" y="3514"/>
                        <a:pt x="15791" y="3514"/>
                      </a:cubicBezTo>
                      <a:cubicBezTo>
                        <a:pt x="15438" y="3514"/>
                        <a:pt x="15052" y="3573"/>
                        <a:pt x="14677" y="3608"/>
                      </a:cubicBezTo>
                      <a:cubicBezTo>
                        <a:pt x="13604" y="1440"/>
                        <a:pt x="12102" y="0"/>
                        <a:pt x="10339" y="0"/>
                      </a:cubicBezTo>
                      <a:close/>
                      <a:moveTo>
                        <a:pt x="10339" y="1004"/>
                      </a:moveTo>
                      <a:cubicBezTo>
                        <a:pt x="11591" y="1004"/>
                        <a:pt x="12710" y="2093"/>
                        <a:pt x="13580" y="3733"/>
                      </a:cubicBezTo>
                      <a:cubicBezTo>
                        <a:pt x="12541" y="3915"/>
                        <a:pt x="11452" y="4238"/>
                        <a:pt x="10355" y="4643"/>
                      </a:cubicBezTo>
                      <a:cubicBezTo>
                        <a:pt x="9226" y="4226"/>
                        <a:pt x="8099" y="3899"/>
                        <a:pt x="7031" y="3718"/>
                      </a:cubicBezTo>
                      <a:cubicBezTo>
                        <a:pt x="7905" y="2046"/>
                        <a:pt x="9073" y="1004"/>
                        <a:pt x="10339" y="1004"/>
                      </a:cubicBezTo>
                      <a:close/>
                      <a:moveTo>
                        <a:pt x="15791" y="4518"/>
                      </a:moveTo>
                      <a:cubicBezTo>
                        <a:pt x="17538" y="4518"/>
                        <a:pt x="18791" y="4998"/>
                        <a:pt x="19332" y="5882"/>
                      </a:cubicBezTo>
                      <a:cubicBezTo>
                        <a:pt x="19959" y="6907"/>
                        <a:pt x="19540" y="8380"/>
                        <a:pt x="18468" y="9914"/>
                      </a:cubicBezTo>
                      <a:cubicBezTo>
                        <a:pt x="17787" y="9159"/>
                        <a:pt x="16951" y="8410"/>
                        <a:pt x="16007" y="7702"/>
                      </a:cubicBezTo>
                      <a:cubicBezTo>
                        <a:pt x="15826" y="6556"/>
                        <a:pt x="15554" y="5511"/>
                        <a:pt x="15193" y="4565"/>
                      </a:cubicBezTo>
                      <a:cubicBezTo>
                        <a:pt x="15389" y="4554"/>
                        <a:pt x="15602" y="4518"/>
                        <a:pt x="15791" y="4518"/>
                      </a:cubicBezTo>
                      <a:close/>
                      <a:moveTo>
                        <a:pt x="4903" y="4533"/>
                      </a:moveTo>
                      <a:cubicBezTo>
                        <a:pt x="5095" y="4533"/>
                        <a:pt x="5302" y="4538"/>
                        <a:pt x="5501" y="4549"/>
                      </a:cubicBezTo>
                      <a:cubicBezTo>
                        <a:pt x="5130" y="5520"/>
                        <a:pt x="4852" y="6633"/>
                        <a:pt x="4670" y="7812"/>
                      </a:cubicBezTo>
                      <a:cubicBezTo>
                        <a:pt x="3730" y="8526"/>
                        <a:pt x="2966" y="9248"/>
                        <a:pt x="2293" y="10008"/>
                      </a:cubicBezTo>
                      <a:cubicBezTo>
                        <a:pt x="1175" y="8445"/>
                        <a:pt x="708" y="6940"/>
                        <a:pt x="1346" y="5898"/>
                      </a:cubicBezTo>
                      <a:cubicBezTo>
                        <a:pt x="1887" y="5014"/>
                        <a:pt x="3156" y="4533"/>
                        <a:pt x="4903" y="4533"/>
                      </a:cubicBezTo>
                      <a:close/>
                      <a:moveTo>
                        <a:pt x="14062" y="4659"/>
                      </a:moveTo>
                      <a:cubicBezTo>
                        <a:pt x="14333" y="5325"/>
                        <a:pt x="14582" y="6051"/>
                        <a:pt x="14761" y="6839"/>
                      </a:cubicBezTo>
                      <a:cubicBezTo>
                        <a:pt x="14294" y="6539"/>
                        <a:pt x="13808" y="6239"/>
                        <a:pt x="13298" y="5961"/>
                      </a:cubicBezTo>
                      <a:cubicBezTo>
                        <a:pt x="12768" y="5672"/>
                        <a:pt x="12225" y="5480"/>
                        <a:pt x="11685" y="5239"/>
                      </a:cubicBezTo>
                      <a:cubicBezTo>
                        <a:pt x="12500" y="4985"/>
                        <a:pt x="13298" y="4775"/>
                        <a:pt x="14062" y="4659"/>
                      </a:cubicBezTo>
                      <a:close/>
                      <a:moveTo>
                        <a:pt x="6599" y="4675"/>
                      </a:moveTo>
                      <a:cubicBezTo>
                        <a:pt x="7326" y="4784"/>
                        <a:pt x="8103" y="5021"/>
                        <a:pt x="8876" y="5255"/>
                      </a:cubicBezTo>
                      <a:cubicBezTo>
                        <a:pt x="8379" y="5481"/>
                        <a:pt x="7868" y="5695"/>
                        <a:pt x="7380" y="5961"/>
                      </a:cubicBezTo>
                      <a:cubicBezTo>
                        <a:pt x="6837" y="6256"/>
                        <a:pt x="6443" y="6613"/>
                        <a:pt x="5950" y="6933"/>
                      </a:cubicBezTo>
                      <a:cubicBezTo>
                        <a:pt x="6128" y="6137"/>
                        <a:pt x="6326" y="5348"/>
                        <a:pt x="6599" y="4675"/>
                      </a:cubicBezTo>
                      <a:close/>
                      <a:moveTo>
                        <a:pt x="10405" y="5788"/>
                      </a:moveTo>
                      <a:cubicBezTo>
                        <a:pt x="11196" y="6102"/>
                        <a:pt x="11987" y="6415"/>
                        <a:pt x="12766" y="6839"/>
                      </a:cubicBezTo>
                      <a:cubicBezTo>
                        <a:pt x="13571" y="7278"/>
                        <a:pt x="14317" y="7751"/>
                        <a:pt x="15010" y="8251"/>
                      </a:cubicBezTo>
                      <a:cubicBezTo>
                        <a:pt x="15123" y="9067"/>
                        <a:pt x="15193" y="9915"/>
                        <a:pt x="15193" y="10792"/>
                      </a:cubicBezTo>
                      <a:cubicBezTo>
                        <a:pt x="15193" y="11657"/>
                        <a:pt x="15070" y="12466"/>
                        <a:pt x="14960" y="13271"/>
                      </a:cubicBezTo>
                      <a:cubicBezTo>
                        <a:pt x="14260" y="13779"/>
                        <a:pt x="13583" y="14300"/>
                        <a:pt x="12766" y="14745"/>
                      </a:cubicBezTo>
                      <a:cubicBezTo>
                        <a:pt x="11937" y="15197"/>
                        <a:pt x="11096" y="15469"/>
                        <a:pt x="10256" y="15796"/>
                      </a:cubicBezTo>
                      <a:cubicBezTo>
                        <a:pt x="9475" y="15485"/>
                        <a:pt x="8681" y="15180"/>
                        <a:pt x="7912" y="14761"/>
                      </a:cubicBezTo>
                      <a:cubicBezTo>
                        <a:pt x="7107" y="14323"/>
                        <a:pt x="6360" y="13849"/>
                        <a:pt x="5668" y="13349"/>
                      </a:cubicBezTo>
                      <a:cubicBezTo>
                        <a:pt x="5554" y="12533"/>
                        <a:pt x="5501" y="11669"/>
                        <a:pt x="5501" y="10792"/>
                      </a:cubicBezTo>
                      <a:cubicBezTo>
                        <a:pt x="5501" y="9918"/>
                        <a:pt x="5605" y="9111"/>
                        <a:pt x="5718" y="8298"/>
                      </a:cubicBezTo>
                      <a:cubicBezTo>
                        <a:pt x="6420" y="7788"/>
                        <a:pt x="7092" y="7270"/>
                        <a:pt x="7912" y="6824"/>
                      </a:cubicBezTo>
                      <a:cubicBezTo>
                        <a:pt x="8731" y="6377"/>
                        <a:pt x="9574" y="6113"/>
                        <a:pt x="10405" y="5788"/>
                      </a:cubicBezTo>
                      <a:close/>
                      <a:moveTo>
                        <a:pt x="10339" y="7984"/>
                      </a:moveTo>
                      <a:cubicBezTo>
                        <a:pt x="8690" y="7984"/>
                        <a:pt x="7363" y="9237"/>
                        <a:pt x="7363" y="10792"/>
                      </a:cubicBezTo>
                      <a:cubicBezTo>
                        <a:pt x="7363" y="12348"/>
                        <a:pt x="8690" y="13616"/>
                        <a:pt x="10339" y="13616"/>
                      </a:cubicBezTo>
                      <a:cubicBezTo>
                        <a:pt x="11987" y="13616"/>
                        <a:pt x="13331" y="12348"/>
                        <a:pt x="13331" y="10792"/>
                      </a:cubicBezTo>
                      <a:cubicBezTo>
                        <a:pt x="13331" y="9237"/>
                        <a:pt x="11987" y="7984"/>
                        <a:pt x="10339" y="7984"/>
                      </a:cubicBezTo>
                      <a:close/>
                      <a:moveTo>
                        <a:pt x="4571" y="9098"/>
                      </a:moveTo>
                      <a:cubicBezTo>
                        <a:pt x="4522" y="9664"/>
                        <a:pt x="4438" y="10197"/>
                        <a:pt x="4438" y="10792"/>
                      </a:cubicBezTo>
                      <a:cubicBezTo>
                        <a:pt x="4438" y="11349"/>
                        <a:pt x="4462" y="11892"/>
                        <a:pt x="4504" y="12424"/>
                      </a:cubicBezTo>
                      <a:cubicBezTo>
                        <a:pt x="3891" y="11902"/>
                        <a:pt x="3374" y="11375"/>
                        <a:pt x="2908" y="10839"/>
                      </a:cubicBezTo>
                      <a:cubicBezTo>
                        <a:pt x="3403" y="10260"/>
                        <a:pt x="3903" y="9661"/>
                        <a:pt x="4571" y="9098"/>
                      </a:cubicBezTo>
                      <a:close/>
                      <a:moveTo>
                        <a:pt x="16190" y="9176"/>
                      </a:moveTo>
                      <a:cubicBezTo>
                        <a:pt x="16796" y="9693"/>
                        <a:pt x="17307" y="10215"/>
                        <a:pt x="17769" y="10745"/>
                      </a:cubicBezTo>
                      <a:cubicBezTo>
                        <a:pt x="17273" y="11325"/>
                        <a:pt x="16776" y="11907"/>
                        <a:pt x="16107" y="12471"/>
                      </a:cubicBezTo>
                      <a:cubicBezTo>
                        <a:pt x="16155" y="11912"/>
                        <a:pt x="16257" y="11379"/>
                        <a:pt x="16257" y="10792"/>
                      </a:cubicBezTo>
                      <a:cubicBezTo>
                        <a:pt x="16257" y="10236"/>
                        <a:pt x="16233" y="9708"/>
                        <a:pt x="16190" y="9176"/>
                      </a:cubicBezTo>
                      <a:close/>
                      <a:moveTo>
                        <a:pt x="18384" y="11576"/>
                      </a:moveTo>
                      <a:cubicBezTo>
                        <a:pt x="19512" y="13146"/>
                        <a:pt x="19972" y="14656"/>
                        <a:pt x="19332" y="15702"/>
                      </a:cubicBezTo>
                      <a:cubicBezTo>
                        <a:pt x="18791" y="16586"/>
                        <a:pt x="17537" y="17067"/>
                        <a:pt x="15791" y="17067"/>
                      </a:cubicBezTo>
                      <a:cubicBezTo>
                        <a:pt x="15599" y="17067"/>
                        <a:pt x="15392" y="17047"/>
                        <a:pt x="15193" y="17035"/>
                      </a:cubicBezTo>
                      <a:cubicBezTo>
                        <a:pt x="15564" y="16065"/>
                        <a:pt x="15826" y="14967"/>
                        <a:pt x="16007" y="13788"/>
                      </a:cubicBezTo>
                      <a:cubicBezTo>
                        <a:pt x="16951" y="13073"/>
                        <a:pt x="17710" y="12337"/>
                        <a:pt x="18384" y="11576"/>
                      </a:cubicBezTo>
                      <a:close/>
                      <a:moveTo>
                        <a:pt x="2210" y="11655"/>
                      </a:moveTo>
                      <a:cubicBezTo>
                        <a:pt x="2896" y="12420"/>
                        <a:pt x="3714" y="13165"/>
                        <a:pt x="4670" y="13882"/>
                      </a:cubicBezTo>
                      <a:cubicBezTo>
                        <a:pt x="4849" y="15014"/>
                        <a:pt x="5113" y="16067"/>
                        <a:pt x="5468" y="17004"/>
                      </a:cubicBezTo>
                      <a:cubicBezTo>
                        <a:pt x="5283" y="17014"/>
                        <a:pt x="5081" y="17051"/>
                        <a:pt x="4903" y="17051"/>
                      </a:cubicBezTo>
                      <a:cubicBezTo>
                        <a:pt x="3156" y="17051"/>
                        <a:pt x="1887" y="16571"/>
                        <a:pt x="1346" y="15686"/>
                      </a:cubicBezTo>
                      <a:cubicBezTo>
                        <a:pt x="717" y="14659"/>
                        <a:pt x="1131" y="13193"/>
                        <a:pt x="2210" y="11655"/>
                      </a:cubicBezTo>
                      <a:close/>
                      <a:moveTo>
                        <a:pt x="14744" y="14651"/>
                      </a:moveTo>
                      <a:cubicBezTo>
                        <a:pt x="14565" y="15455"/>
                        <a:pt x="14370" y="16247"/>
                        <a:pt x="14096" y="16925"/>
                      </a:cubicBezTo>
                      <a:cubicBezTo>
                        <a:pt x="13364" y="16816"/>
                        <a:pt x="12580" y="16581"/>
                        <a:pt x="11802" y="16345"/>
                      </a:cubicBezTo>
                      <a:cubicBezTo>
                        <a:pt x="12304" y="16117"/>
                        <a:pt x="12804" y="15892"/>
                        <a:pt x="13298" y="15624"/>
                      </a:cubicBezTo>
                      <a:cubicBezTo>
                        <a:pt x="13843" y="15326"/>
                        <a:pt x="14249" y="14973"/>
                        <a:pt x="14744" y="14651"/>
                      </a:cubicBezTo>
                      <a:close/>
                      <a:moveTo>
                        <a:pt x="5934" y="14761"/>
                      </a:moveTo>
                      <a:cubicBezTo>
                        <a:pt x="6400" y="15061"/>
                        <a:pt x="6869" y="15346"/>
                        <a:pt x="7380" y="15624"/>
                      </a:cubicBezTo>
                      <a:cubicBezTo>
                        <a:pt x="7902" y="15908"/>
                        <a:pt x="8444" y="16107"/>
                        <a:pt x="8976" y="16345"/>
                      </a:cubicBezTo>
                      <a:cubicBezTo>
                        <a:pt x="8160" y="16598"/>
                        <a:pt x="7364" y="16795"/>
                        <a:pt x="6599" y="16910"/>
                      </a:cubicBezTo>
                      <a:cubicBezTo>
                        <a:pt x="6331" y="16249"/>
                        <a:pt x="6110" y="15542"/>
                        <a:pt x="5934" y="14761"/>
                      </a:cubicBezTo>
                      <a:close/>
                      <a:moveTo>
                        <a:pt x="10322" y="16941"/>
                      </a:moveTo>
                      <a:cubicBezTo>
                        <a:pt x="11458" y="17362"/>
                        <a:pt x="12573" y="17700"/>
                        <a:pt x="13647" y="17882"/>
                      </a:cubicBezTo>
                      <a:cubicBezTo>
                        <a:pt x="12773" y="19553"/>
                        <a:pt x="11605" y="20596"/>
                        <a:pt x="10339" y="20596"/>
                      </a:cubicBezTo>
                      <a:cubicBezTo>
                        <a:pt x="9084" y="20596"/>
                        <a:pt x="7951" y="19498"/>
                        <a:pt x="7081" y="17851"/>
                      </a:cubicBezTo>
                      <a:cubicBezTo>
                        <a:pt x="8127" y="17671"/>
                        <a:pt x="9217" y="17349"/>
                        <a:pt x="10322" y="1694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3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24" name="ís1îďé"/>
                <p:cNvSpPr/>
                <p:nvPr/>
              </p:nvSpPr>
              <p:spPr>
                <a:xfrm>
                  <a:off x="7680167" y="4024407"/>
                  <a:ext cx="267688" cy="3736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06" h="21363" extrusionOk="0">
                      <a:moveTo>
                        <a:pt x="10609" y="43"/>
                      </a:moveTo>
                      <a:cubicBezTo>
                        <a:pt x="8165" y="-162"/>
                        <a:pt x="5621" y="372"/>
                        <a:pt x="3560" y="1702"/>
                      </a:cubicBezTo>
                      <a:cubicBezTo>
                        <a:pt x="-561" y="4362"/>
                        <a:pt x="-1197" y="9181"/>
                        <a:pt x="2140" y="12465"/>
                      </a:cubicBezTo>
                      <a:cubicBezTo>
                        <a:pt x="4853" y="15135"/>
                        <a:pt x="9359" y="15971"/>
                        <a:pt x="13163" y="14762"/>
                      </a:cubicBezTo>
                      <a:cubicBezTo>
                        <a:pt x="13165" y="14832"/>
                        <a:pt x="13187" y="14904"/>
                        <a:pt x="13225" y="14972"/>
                      </a:cubicBezTo>
                      <a:lnTo>
                        <a:pt x="16612" y="21039"/>
                      </a:lnTo>
                      <a:cubicBezTo>
                        <a:pt x="16765" y="21313"/>
                        <a:pt x="17169" y="21438"/>
                        <a:pt x="17513" y="21316"/>
                      </a:cubicBezTo>
                      <a:lnTo>
                        <a:pt x="17878" y="21186"/>
                      </a:lnTo>
                      <a:cubicBezTo>
                        <a:pt x="18222" y="21064"/>
                        <a:pt x="18373" y="20741"/>
                        <a:pt x="18220" y="20467"/>
                      </a:cubicBezTo>
                      <a:lnTo>
                        <a:pt x="14832" y="14405"/>
                      </a:lnTo>
                      <a:cubicBezTo>
                        <a:pt x="14778" y="14307"/>
                        <a:pt x="14685" y="14238"/>
                        <a:pt x="14581" y="14183"/>
                      </a:cubicBezTo>
                      <a:cubicBezTo>
                        <a:pt x="14946" y="14006"/>
                        <a:pt x="15305" y="13816"/>
                        <a:pt x="15646" y="13596"/>
                      </a:cubicBezTo>
                      <a:cubicBezTo>
                        <a:pt x="19767" y="10937"/>
                        <a:pt x="20403" y="6118"/>
                        <a:pt x="17066" y="2833"/>
                      </a:cubicBezTo>
                      <a:cubicBezTo>
                        <a:pt x="15397" y="1191"/>
                        <a:pt x="13053" y="247"/>
                        <a:pt x="10609" y="43"/>
                      </a:cubicBezTo>
                      <a:close/>
                      <a:moveTo>
                        <a:pt x="10451" y="1237"/>
                      </a:moveTo>
                      <a:cubicBezTo>
                        <a:pt x="12511" y="1410"/>
                        <a:pt x="14487" y="2210"/>
                        <a:pt x="15893" y="3594"/>
                      </a:cubicBezTo>
                      <a:cubicBezTo>
                        <a:pt x="18705" y="6361"/>
                        <a:pt x="18170" y="10422"/>
                        <a:pt x="14697" y="12663"/>
                      </a:cubicBezTo>
                      <a:cubicBezTo>
                        <a:pt x="11225" y="14903"/>
                        <a:pt x="6130" y="14477"/>
                        <a:pt x="3318" y="11709"/>
                      </a:cubicBezTo>
                      <a:cubicBezTo>
                        <a:pt x="506" y="8942"/>
                        <a:pt x="1041" y="4882"/>
                        <a:pt x="4514" y="2641"/>
                      </a:cubicBezTo>
                      <a:cubicBezTo>
                        <a:pt x="6250" y="1520"/>
                        <a:pt x="8392" y="1065"/>
                        <a:pt x="10451" y="1237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5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25" name="ïṣḻïḍe"/>
                <p:cNvSpPr/>
                <p:nvPr/>
              </p:nvSpPr>
              <p:spPr>
                <a:xfrm>
                  <a:off x="8417155" y="4595391"/>
                  <a:ext cx="227146" cy="2114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84" h="21600" extrusionOk="0">
                      <a:moveTo>
                        <a:pt x="0" y="3459"/>
                      </a:moveTo>
                      <a:lnTo>
                        <a:pt x="1422" y="10208"/>
                      </a:lnTo>
                      <a:cubicBezTo>
                        <a:pt x="1422" y="10208"/>
                        <a:pt x="2469" y="10982"/>
                        <a:pt x="3219" y="10113"/>
                      </a:cubicBezTo>
                      <a:cubicBezTo>
                        <a:pt x="4049" y="9149"/>
                        <a:pt x="6494" y="8518"/>
                        <a:pt x="6992" y="11134"/>
                      </a:cubicBezTo>
                      <a:cubicBezTo>
                        <a:pt x="7491" y="13750"/>
                        <a:pt x="5522" y="14362"/>
                        <a:pt x="4296" y="14027"/>
                      </a:cubicBezTo>
                      <a:cubicBezTo>
                        <a:pt x="3187" y="13725"/>
                        <a:pt x="2357" y="14641"/>
                        <a:pt x="2357" y="14641"/>
                      </a:cubicBezTo>
                      <a:lnTo>
                        <a:pt x="3823" y="21600"/>
                      </a:lnTo>
                      <a:lnTo>
                        <a:pt x="9313" y="20212"/>
                      </a:lnTo>
                      <a:cubicBezTo>
                        <a:pt x="9313" y="20212"/>
                        <a:pt x="9635" y="19276"/>
                        <a:pt x="8958" y="18523"/>
                      </a:cubicBezTo>
                      <a:cubicBezTo>
                        <a:pt x="8134" y="17611"/>
                        <a:pt x="7558" y="15210"/>
                        <a:pt x="10150" y="14555"/>
                      </a:cubicBezTo>
                      <a:cubicBezTo>
                        <a:pt x="12743" y="13899"/>
                        <a:pt x="13216" y="16255"/>
                        <a:pt x="12736" y="17679"/>
                      </a:cubicBezTo>
                      <a:cubicBezTo>
                        <a:pt x="12378" y="18747"/>
                        <a:pt x="13070" y="19262"/>
                        <a:pt x="13070" y="19262"/>
                      </a:cubicBezTo>
                      <a:lnTo>
                        <a:pt x="17693" y="18092"/>
                      </a:lnTo>
                      <a:cubicBezTo>
                        <a:pt x="17693" y="18092"/>
                        <a:pt x="16501" y="13146"/>
                        <a:pt x="16426" y="11786"/>
                      </a:cubicBezTo>
                      <a:cubicBezTo>
                        <a:pt x="16346" y="10328"/>
                        <a:pt x="18026" y="10919"/>
                        <a:pt x="18332" y="11000"/>
                      </a:cubicBezTo>
                      <a:cubicBezTo>
                        <a:pt x="20097" y="11473"/>
                        <a:pt x="21600" y="10153"/>
                        <a:pt x="21079" y="7680"/>
                      </a:cubicBezTo>
                      <a:cubicBezTo>
                        <a:pt x="20558" y="5208"/>
                        <a:pt x="18027" y="5192"/>
                        <a:pt x="17063" y="6452"/>
                      </a:cubicBezTo>
                      <a:cubicBezTo>
                        <a:pt x="16347" y="7388"/>
                        <a:pt x="15661" y="7684"/>
                        <a:pt x="15383" y="7029"/>
                      </a:cubicBezTo>
                      <a:cubicBezTo>
                        <a:pt x="14735" y="5498"/>
                        <a:pt x="13677" y="0"/>
                        <a:pt x="13677" y="0"/>
                      </a:cubicBezTo>
                      <a:lnTo>
                        <a:pt x="9343" y="1096"/>
                      </a:lnTo>
                      <a:cubicBezTo>
                        <a:pt x="9343" y="1096"/>
                        <a:pt x="8732" y="2392"/>
                        <a:pt x="9572" y="3149"/>
                      </a:cubicBezTo>
                      <a:cubicBezTo>
                        <a:pt x="10838" y="4289"/>
                        <a:pt x="10727" y="6525"/>
                        <a:pt x="8669" y="7045"/>
                      </a:cubicBezTo>
                      <a:cubicBezTo>
                        <a:pt x="6612" y="7566"/>
                        <a:pt x="5599" y="5828"/>
                        <a:pt x="6228" y="4123"/>
                      </a:cubicBezTo>
                      <a:cubicBezTo>
                        <a:pt x="6581" y="3168"/>
                        <a:pt x="5664" y="2036"/>
                        <a:pt x="5664" y="2036"/>
                      </a:cubicBezTo>
                      <a:cubicBezTo>
                        <a:pt x="5664" y="2036"/>
                        <a:pt x="0" y="3459"/>
                        <a:pt x="0" y="3459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26" name="îṧ1îdê"/>
                <p:cNvSpPr/>
                <p:nvPr/>
              </p:nvSpPr>
              <p:spPr>
                <a:xfrm>
                  <a:off x="7755425" y="4555479"/>
                  <a:ext cx="282853" cy="3485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39" h="21341" extrusionOk="0">
                      <a:moveTo>
                        <a:pt x="19725" y="4962"/>
                      </a:moveTo>
                      <a:cubicBezTo>
                        <a:pt x="19481" y="4621"/>
                        <a:pt x="18944" y="4504"/>
                        <a:pt x="18524" y="4700"/>
                      </a:cubicBezTo>
                      <a:lnTo>
                        <a:pt x="16276" y="5753"/>
                      </a:lnTo>
                      <a:cubicBezTo>
                        <a:pt x="16665" y="6156"/>
                        <a:pt x="16967" y="6565"/>
                        <a:pt x="17201" y="6965"/>
                      </a:cubicBezTo>
                      <a:lnTo>
                        <a:pt x="19403" y="5935"/>
                      </a:lnTo>
                      <a:cubicBezTo>
                        <a:pt x="19823" y="5739"/>
                        <a:pt x="19967" y="5303"/>
                        <a:pt x="19725" y="4962"/>
                      </a:cubicBezTo>
                      <a:close/>
                      <a:moveTo>
                        <a:pt x="21339" y="9898"/>
                      </a:moveTo>
                      <a:cubicBezTo>
                        <a:pt x="21338" y="9504"/>
                        <a:pt x="20944" y="9185"/>
                        <a:pt x="20459" y="9185"/>
                      </a:cubicBezTo>
                      <a:lnTo>
                        <a:pt x="17939" y="9183"/>
                      </a:lnTo>
                      <a:cubicBezTo>
                        <a:pt x="17998" y="9688"/>
                        <a:pt x="17984" y="10167"/>
                        <a:pt x="17927" y="10609"/>
                      </a:cubicBezTo>
                      <a:lnTo>
                        <a:pt x="20460" y="10610"/>
                      </a:lnTo>
                      <a:cubicBezTo>
                        <a:pt x="20946" y="10610"/>
                        <a:pt x="21338" y="10292"/>
                        <a:pt x="21339" y="9898"/>
                      </a:cubicBezTo>
                      <a:close/>
                      <a:moveTo>
                        <a:pt x="4324" y="1565"/>
                      </a:moveTo>
                      <a:cubicBezTo>
                        <a:pt x="4080" y="1224"/>
                        <a:pt x="3543" y="1107"/>
                        <a:pt x="3123" y="1304"/>
                      </a:cubicBezTo>
                      <a:cubicBezTo>
                        <a:pt x="2703" y="1501"/>
                        <a:pt x="2559" y="1936"/>
                        <a:pt x="2802" y="2278"/>
                      </a:cubicBezTo>
                      <a:lnTo>
                        <a:pt x="4065" y="4052"/>
                      </a:lnTo>
                      <a:cubicBezTo>
                        <a:pt x="4512" y="3793"/>
                        <a:pt x="5019" y="3548"/>
                        <a:pt x="5588" y="3340"/>
                      </a:cubicBezTo>
                      <a:cubicBezTo>
                        <a:pt x="5588" y="3340"/>
                        <a:pt x="4324" y="1565"/>
                        <a:pt x="4324" y="1565"/>
                      </a:cubicBezTo>
                      <a:close/>
                      <a:moveTo>
                        <a:pt x="10086" y="713"/>
                      </a:moveTo>
                      <a:cubicBezTo>
                        <a:pt x="10086" y="319"/>
                        <a:pt x="9693" y="0"/>
                        <a:pt x="9207" y="0"/>
                      </a:cubicBezTo>
                      <a:cubicBezTo>
                        <a:pt x="8723" y="0"/>
                        <a:pt x="8330" y="319"/>
                        <a:pt x="8330" y="713"/>
                      </a:cubicBezTo>
                      <a:lnTo>
                        <a:pt x="8331" y="2772"/>
                      </a:lnTo>
                      <a:cubicBezTo>
                        <a:pt x="8876" y="2739"/>
                        <a:pt x="9464" y="2751"/>
                        <a:pt x="10088" y="2828"/>
                      </a:cubicBezTo>
                      <a:cubicBezTo>
                        <a:pt x="10088" y="2828"/>
                        <a:pt x="10086" y="713"/>
                        <a:pt x="10086" y="713"/>
                      </a:cubicBezTo>
                      <a:close/>
                      <a:moveTo>
                        <a:pt x="15284" y="1339"/>
                      </a:moveTo>
                      <a:cubicBezTo>
                        <a:pt x="14864" y="1142"/>
                        <a:pt x="14326" y="1258"/>
                        <a:pt x="14084" y="1599"/>
                      </a:cubicBezTo>
                      <a:lnTo>
                        <a:pt x="12730" y="3502"/>
                      </a:lnTo>
                      <a:cubicBezTo>
                        <a:pt x="12923" y="3577"/>
                        <a:pt x="14063" y="4115"/>
                        <a:pt x="14249" y="4220"/>
                      </a:cubicBezTo>
                      <a:lnTo>
                        <a:pt x="15606" y="2312"/>
                      </a:lnTo>
                      <a:cubicBezTo>
                        <a:pt x="15849" y="1971"/>
                        <a:pt x="15704" y="1536"/>
                        <a:pt x="15284" y="1339"/>
                      </a:cubicBezTo>
                      <a:close/>
                      <a:moveTo>
                        <a:pt x="16063" y="12771"/>
                      </a:moveTo>
                      <a:cubicBezTo>
                        <a:pt x="17178" y="10880"/>
                        <a:pt x="17910" y="6928"/>
                        <a:pt x="12930" y="4595"/>
                      </a:cubicBezTo>
                      <a:cubicBezTo>
                        <a:pt x="12930" y="4595"/>
                        <a:pt x="12929" y="4595"/>
                        <a:pt x="12928" y="4595"/>
                      </a:cubicBezTo>
                      <a:cubicBezTo>
                        <a:pt x="12928" y="4594"/>
                        <a:pt x="12927" y="4594"/>
                        <a:pt x="12926" y="4594"/>
                      </a:cubicBezTo>
                      <a:cubicBezTo>
                        <a:pt x="12926" y="4593"/>
                        <a:pt x="12925" y="4593"/>
                        <a:pt x="12924" y="4593"/>
                      </a:cubicBezTo>
                      <a:cubicBezTo>
                        <a:pt x="12924" y="4592"/>
                        <a:pt x="12923" y="4592"/>
                        <a:pt x="12922" y="4592"/>
                      </a:cubicBezTo>
                      <a:cubicBezTo>
                        <a:pt x="7943" y="2259"/>
                        <a:pt x="4092" y="4749"/>
                        <a:pt x="2631" y="6478"/>
                      </a:cubicBezTo>
                      <a:cubicBezTo>
                        <a:pt x="1322" y="8041"/>
                        <a:pt x="1632" y="10216"/>
                        <a:pt x="1621" y="10529"/>
                      </a:cubicBezTo>
                      <a:cubicBezTo>
                        <a:pt x="1602" y="11040"/>
                        <a:pt x="2174" y="13289"/>
                        <a:pt x="1592" y="14216"/>
                      </a:cubicBezTo>
                      <a:cubicBezTo>
                        <a:pt x="792" y="15491"/>
                        <a:pt x="955" y="15611"/>
                        <a:pt x="1594" y="16106"/>
                      </a:cubicBezTo>
                      <a:cubicBezTo>
                        <a:pt x="2244" y="16611"/>
                        <a:pt x="5442" y="18109"/>
                        <a:pt x="6306" y="18314"/>
                      </a:cubicBezTo>
                      <a:cubicBezTo>
                        <a:pt x="7154" y="18515"/>
                        <a:pt x="7364" y="18570"/>
                        <a:pt x="8324" y="17370"/>
                      </a:cubicBezTo>
                      <a:cubicBezTo>
                        <a:pt x="9022" y="16498"/>
                        <a:pt x="11709" y="15775"/>
                        <a:pt x="12245" y="15507"/>
                      </a:cubicBezTo>
                      <a:cubicBezTo>
                        <a:pt x="12574" y="15342"/>
                        <a:pt x="15049" y="14473"/>
                        <a:pt x="16063" y="12771"/>
                      </a:cubicBezTo>
                      <a:close/>
                      <a:moveTo>
                        <a:pt x="5425" y="20157"/>
                      </a:moveTo>
                      <a:cubicBezTo>
                        <a:pt x="5564" y="19962"/>
                        <a:pt x="5481" y="19712"/>
                        <a:pt x="5240" y="19599"/>
                      </a:cubicBezTo>
                      <a:lnTo>
                        <a:pt x="756" y="17498"/>
                      </a:lnTo>
                      <a:cubicBezTo>
                        <a:pt x="515" y="17385"/>
                        <a:pt x="206" y="17452"/>
                        <a:pt x="67" y="17647"/>
                      </a:cubicBezTo>
                      <a:lnTo>
                        <a:pt x="67" y="17647"/>
                      </a:lnTo>
                      <a:cubicBezTo>
                        <a:pt x="-72" y="17843"/>
                        <a:pt x="11" y="18093"/>
                        <a:pt x="252" y="18206"/>
                      </a:cubicBezTo>
                      <a:lnTo>
                        <a:pt x="4736" y="20307"/>
                      </a:lnTo>
                      <a:cubicBezTo>
                        <a:pt x="4977" y="20420"/>
                        <a:pt x="5286" y="20353"/>
                        <a:pt x="5425" y="20157"/>
                      </a:cubicBezTo>
                      <a:cubicBezTo>
                        <a:pt x="5425" y="20157"/>
                        <a:pt x="5425" y="20157"/>
                        <a:pt x="5425" y="20157"/>
                      </a:cubicBezTo>
                      <a:close/>
                      <a:moveTo>
                        <a:pt x="6113" y="19190"/>
                      </a:moveTo>
                      <a:cubicBezTo>
                        <a:pt x="6252" y="18995"/>
                        <a:pt x="6169" y="18745"/>
                        <a:pt x="5928" y="18632"/>
                      </a:cubicBezTo>
                      <a:lnTo>
                        <a:pt x="1444" y="16531"/>
                      </a:lnTo>
                      <a:cubicBezTo>
                        <a:pt x="1203" y="16418"/>
                        <a:pt x="894" y="16485"/>
                        <a:pt x="755" y="16680"/>
                      </a:cubicBezTo>
                      <a:lnTo>
                        <a:pt x="755" y="16680"/>
                      </a:lnTo>
                      <a:cubicBezTo>
                        <a:pt x="616" y="16876"/>
                        <a:pt x="699" y="17126"/>
                        <a:pt x="940" y="17239"/>
                      </a:cubicBezTo>
                      <a:lnTo>
                        <a:pt x="5424" y="19340"/>
                      </a:lnTo>
                      <a:cubicBezTo>
                        <a:pt x="5665" y="19453"/>
                        <a:pt x="5974" y="19386"/>
                        <a:pt x="6113" y="19190"/>
                      </a:cubicBezTo>
                      <a:cubicBezTo>
                        <a:pt x="6113" y="19190"/>
                        <a:pt x="6113" y="19190"/>
                        <a:pt x="6113" y="19190"/>
                      </a:cubicBezTo>
                      <a:close/>
                      <a:moveTo>
                        <a:pt x="360" y="18601"/>
                      </a:moveTo>
                      <a:lnTo>
                        <a:pt x="4260" y="20429"/>
                      </a:lnTo>
                      <a:cubicBezTo>
                        <a:pt x="3639" y="21302"/>
                        <a:pt x="2263" y="21600"/>
                        <a:pt x="1186" y="21095"/>
                      </a:cubicBezTo>
                      <a:cubicBezTo>
                        <a:pt x="109" y="20591"/>
                        <a:pt x="-261" y="19474"/>
                        <a:pt x="360" y="1860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5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27" name="îş1iḋê"/>
                <p:cNvSpPr/>
                <p:nvPr/>
              </p:nvSpPr>
              <p:spPr>
                <a:xfrm>
                  <a:off x="8152984" y="4156032"/>
                  <a:ext cx="198413" cy="1984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0" h="21585" extrusionOk="0">
                      <a:moveTo>
                        <a:pt x="5809" y="19810"/>
                      </a:moveTo>
                      <a:lnTo>
                        <a:pt x="0" y="21585"/>
                      </a:lnTo>
                      <a:lnTo>
                        <a:pt x="1723" y="15720"/>
                      </a:lnTo>
                      <a:cubicBezTo>
                        <a:pt x="1723" y="15720"/>
                        <a:pt x="5809" y="19810"/>
                        <a:pt x="5809" y="19810"/>
                      </a:cubicBezTo>
                      <a:close/>
                      <a:moveTo>
                        <a:pt x="14328" y="11295"/>
                      </a:moveTo>
                      <a:cubicBezTo>
                        <a:pt x="14857" y="12169"/>
                        <a:pt x="15219" y="12941"/>
                        <a:pt x="15338" y="13361"/>
                      </a:cubicBezTo>
                      <a:cubicBezTo>
                        <a:pt x="16735" y="12758"/>
                        <a:pt x="18442" y="13050"/>
                        <a:pt x="19809" y="14418"/>
                      </a:cubicBezTo>
                      <a:cubicBezTo>
                        <a:pt x="21600" y="16210"/>
                        <a:pt x="21590" y="21540"/>
                        <a:pt x="21590" y="21540"/>
                      </a:cubicBezTo>
                      <a:cubicBezTo>
                        <a:pt x="21590" y="21540"/>
                        <a:pt x="21587" y="21538"/>
                        <a:pt x="21583" y="21536"/>
                      </a:cubicBezTo>
                      <a:cubicBezTo>
                        <a:pt x="21586" y="21540"/>
                        <a:pt x="21587" y="21543"/>
                        <a:pt x="21587" y="21543"/>
                      </a:cubicBezTo>
                      <a:cubicBezTo>
                        <a:pt x="21587" y="21543"/>
                        <a:pt x="16257" y="21556"/>
                        <a:pt x="14467" y="19765"/>
                      </a:cubicBezTo>
                      <a:cubicBezTo>
                        <a:pt x="13114" y="18410"/>
                        <a:pt x="12816" y="16721"/>
                        <a:pt x="13396" y="15331"/>
                      </a:cubicBezTo>
                      <a:cubicBezTo>
                        <a:pt x="12981" y="15218"/>
                        <a:pt x="12197" y="14852"/>
                        <a:pt x="11308" y="14314"/>
                      </a:cubicBezTo>
                      <a:lnTo>
                        <a:pt x="6478" y="19142"/>
                      </a:lnTo>
                      <a:lnTo>
                        <a:pt x="2392" y="15051"/>
                      </a:lnTo>
                      <a:lnTo>
                        <a:pt x="6994" y="10450"/>
                      </a:lnTo>
                      <a:cubicBezTo>
                        <a:pt x="4968" y="7962"/>
                        <a:pt x="2105" y="4020"/>
                        <a:pt x="1025" y="2336"/>
                      </a:cubicBezTo>
                      <a:cubicBezTo>
                        <a:pt x="11" y="756"/>
                        <a:pt x="7" y="211"/>
                        <a:pt x="44" y="57"/>
                      </a:cubicBezTo>
                      <a:cubicBezTo>
                        <a:pt x="31" y="43"/>
                        <a:pt x="37" y="38"/>
                        <a:pt x="52" y="32"/>
                      </a:cubicBezTo>
                      <a:cubicBezTo>
                        <a:pt x="59" y="13"/>
                        <a:pt x="65" y="4"/>
                        <a:pt x="65" y="4"/>
                      </a:cubicBezTo>
                      <a:cubicBezTo>
                        <a:pt x="237" y="-15"/>
                        <a:pt x="782" y="-11"/>
                        <a:pt x="2361" y="1003"/>
                      </a:cubicBezTo>
                      <a:cubicBezTo>
                        <a:pt x="4043" y="2084"/>
                        <a:pt x="7984" y="4949"/>
                        <a:pt x="10469" y="6978"/>
                      </a:cubicBezTo>
                      <a:lnTo>
                        <a:pt x="14322" y="3125"/>
                      </a:lnTo>
                      <a:lnTo>
                        <a:pt x="18411" y="7213"/>
                      </a:lnTo>
                      <a:cubicBezTo>
                        <a:pt x="18411" y="7213"/>
                        <a:pt x="14328" y="11295"/>
                        <a:pt x="14328" y="11295"/>
                      </a:cubicBezTo>
                      <a:close/>
                      <a:moveTo>
                        <a:pt x="15005" y="2441"/>
                      </a:moveTo>
                      <a:lnTo>
                        <a:pt x="17418" y="30"/>
                      </a:lnTo>
                      <a:lnTo>
                        <a:pt x="21507" y="4118"/>
                      </a:lnTo>
                      <a:lnTo>
                        <a:pt x="19094" y="6530"/>
                      </a:lnTo>
                      <a:cubicBezTo>
                        <a:pt x="19094" y="6530"/>
                        <a:pt x="15005" y="2441"/>
                        <a:pt x="15005" y="244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28" name="íSḷíḑê"/>
                <p:cNvSpPr/>
                <p:nvPr/>
              </p:nvSpPr>
              <p:spPr>
                <a:xfrm>
                  <a:off x="10015701" y="5226713"/>
                  <a:ext cx="332320" cy="3036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9" h="20716" extrusionOk="0">
                      <a:moveTo>
                        <a:pt x="1339" y="18146"/>
                      </a:moveTo>
                      <a:cubicBezTo>
                        <a:pt x="227" y="16314"/>
                        <a:pt x="661" y="13820"/>
                        <a:pt x="2308" y="12586"/>
                      </a:cubicBezTo>
                      <a:cubicBezTo>
                        <a:pt x="2748" y="12256"/>
                        <a:pt x="3232" y="12053"/>
                        <a:pt x="3725" y="11962"/>
                      </a:cubicBezTo>
                      <a:lnTo>
                        <a:pt x="3738" y="15889"/>
                      </a:lnTo>
                      <a:cubicBezTo>
                        <a:pt x="3739" y="16166"/>
                        <a:pt x="3941" y="16390"/>
                        <a:pt x="4190" y="16389"/>
                      </a:cubicBezTo>
                      <a:cubicBezTo>
                        <a:pt x="4439" y="16388"/>
                        <a:pt x="4640" y="16164"/>
                        <a:pt x="4639" y="15887"/>
                      </a:cubicBezTo>
                      <a:lnTo>
                        <a:pt x="4626" y="11921"/>
                      </a:lnTo>
                      <a:cubicBezTo>
                        <a:pt x="5675" y="12022"/>
                        <a:pt x="6678" y="12627"/>
                        <a:pt x="7312" y="13672"/>
                      </a:cubicBezTo>
                      <a:cubicBezTo>
                        <a:pt x="8425" y="15504"/>
                        <a:pt x="7990" y="17998"/>
                        <a:pt x="6343" y="19232"/>
                      </a:cubicBezTo>
                      <a:cubicBezTo>
                        <a:pt x="4697" y="20465"/>
                        <a:pt x="2452" y="19979"/>
                        <a:pt x="1339" y="18146"/>
                      </a:cubicBezTo>
                      <a:close/>
                      <a:moveTo>
                        <a:pt x="3670" y="7857"/>
                      </a:moveTo>
                      <a:lnTo>
                        <a:pt x="5119" y="6772"/>
                      </a:lnTo>
                      <a:cubicBezTo>
                        <a:pt x="5283" y="6649"/>
                        <a:pt x="5395" y="6369"/>
                        <a:pt x="5367" y="6151"/>
                      </a:cubicBezTo>
                      <a:lnTo>
                        <a:pt x="5135" y="4322"/>
                      </a:lnTo>
                      <a:lnTo>
                        <a:pt x="8435" y="5321"/>
                      </a:lnTo>
                      <a:cubicBezTo>
                        <a:pt x="8435" y="5321"/>
                        <a:pt x="8207" y="5706"/>
                        <a:pt x="7927" y="6179"/>
                      </a:cubicBezTo>
                      <a:lnTo>
                        <a:pt x="4301" y="8895"/>
                      </a:lnTo>
                      <a:cubicBezTo>
                        <a:pt x="4301" y="8895"/>
                        <a:pt x="3670" y="7857"/>
                        <a:pt x="3670" y="7857"/>
                      </a:cubicBezTo>
                      <a:close/>
                      <a:moveTo>
                        <a:pt x="5317" y="9342"/>
                      </a:moveTo>
                      <a:lnTo>
                        <a:pt x="6806" y="8227"/>
                      </a:lnTo>
                      <a:cubicBezTo>
                        <a:pt x="6763" y="8494"/>
                        <a:pt x="6811" y="8776"/>
                        <a:pt x="6952" y="9008"/>
                      </a:cubicBezTo>
                      <a:lnTo>
                        <a:pt x="6951" y="9008"/>
                      </a:lnTo>
                      <a:cubicBezTo>
                        <a:pt x="6951" y="9008"/>
                        <a:pt x="7368" y="9692"/>
                        <a:pt x="7887" y="10542"/>
                      </a:cubicBezTo>
                      <a:cubicBezTo>
                        <a:pt x="7887" y="10542"/>
                        <a:pt x="5317" y="9342"/>
                        <a:pt x="5317" y="9342"/>
                      </a:cubicBezTo>
                      <a:close/>
                      <a:moveTo>
                        <a:pt x="8791" y="8259"/>
                      </a:moveTo>
                      <a:cubicBezTo>
                        <a:pt x="8791" y="8259"/>
                        <a:pt x="10089" y="6315"/>
                        <a:pt x="10706" y="5383"/>
                      </a:cubicBezTo>
                      <a:lnTo>
                        <a:pt x="11903" y="5869"/>
                      </a:lnTo>
                      <a:cubicBezTo>
                        <a:pt x="11641" y="6978"/>
                        <a:pt x="11735" y="8186"/>
                        <a:pt x="12226" y="9262"/>
                      </a:cubicBezTo>
                      <a:lnTo>
                        <a:pt x="10284" y="10718"/>
                      </a:lnTo>
                      <a:cubicBezTo>
                        <a:pt x="10284" y="10718"/>
                        <a:pt x="8791" y="8259"/>
                        <a:pt x="8791" y="8259"/>
                      </a:cubicBezTo>
                      <a:close/>
                      <a:moveTo>
                        <a:pt x="13314" y="9656"/>
                      </a:moveTo>
                      <a:lnTo>
                        <a:pt x="16285" y="7430"/>
                      </a:lnTo>
                      <a:cubicBezTo>
                        <a:pt x="16491" y="7275"/>
                        <a:pt x="16545" y="6964"/>
                        <a:pt x="16406" y="6735"/>
                      </a:cubicBezTo>
                      <a:cubicBezTo>
                        <a:pt x="16343" y="6631"/>
                        <a:pt x="16251" y="6564"/>
                        <a:pt x="16150" y="6533"/>
                      </a:cubicBezTo>
                      <a:lnTo>
                        <a:pt x="16151" y="6531"/>
                      </a:lnTo>
                      <a:lnTo>
                        <a:pt x="12905" y="5212"/>
                      </a:lnTo>
                      <a:cubicBezTo>
                        <a:pt x="13172" y="4652"/>
                        <a:pt x="13562" y="4155"/>
                        <a:pt x="14067" y="3777"/>
                      </a:cubicBezTo>
                      <a:cubicBezTo>
                        <a:pt x="15713" y="2543"/>
                        <a:pt x="17958" y="3030"/>
                        <a:pt x="19071" y="4862"/>
                      </a:cubicBezTo>
                      <a:cubicBezTo>
                        <a:pt x="20183" y="6694"/>
                        <a:pt x="19749" y="9188"/>
                        <a:pt x="18102" y="10422"/>
                      </a:cubicBezTo>
                      <a:cubicBezTo>
                        <a:pt x="16556" y="11580"/>
                        <a:pt x="14482" y="11221"/>
                        <a:pt x="13314" y="9656"/>
                      </a:cubicBezTo>
                      <a:close/>
                      <a:moveTo>
                        <a:pt x="15048" y="7148"/>
                      </a:moveTo>
                      <a:lnTo>
                        <a:pt x="12832" y="8808"/>
                      </a:lnTo>
                      <a:cubicBezTo>
                        <a:pt x="12470" y="7960"/>
                        <a:pt x="12397" y="7021"/>
                        <a:pt x="12588" y="6148"/>
                      </a:cubicBezTo>
                      <a:cubicBezTo>
                        <a:pt x="12588" y="6148"/>
                        <a:pt x="15048" y="7148"/>
                        <a:pt x="15048" y="7148"/>
                      </a:cubicBezTo>
                      <a:close/>
                      <a:moveTo>
                        <a:pt x="742" y="18594"/>
                      </a:moveTo>
                      <a:cubicBezTo>
                        <a:pt x="2079" y="20796"/>
                        <a:pt x="4768" y="21379"/>
                        <a:pt x="6747" y="19896"/>
                      </a:cubicBezTo>
                      <a:cubicBezTo>
                        <a:pt x="8726" y="18413"/>
                        <a:pt x="9246" y="15426"/>
                        <a:pt x="7909" y="13224"/>
                      </a:cubicBezTo>
                      <a:cubicBezTo>
                        <a:pt x="7134" y="11948"/>
                        <a:pt x="5905" y="11216"/>
                        <a:pt x="4623" y="11115"/>
                      </a:cubicBezTo>
                      <a:lnTo>
                        <a:pt x="4619" y="10101"/>
                      </a:lnTo>
                      <a:lnTo>
                        <a:pt x="8815" y="12059"/>
                      </a:lnTo>
                      <a:cubicBezTo>
                        <a:pt x="9382" y="12983"/>
                        <a:pt x="9863" y="13764"/>
                        <a:pt x="9886" y="13787"/>
                      </a:cubicBezTo>
                      <a:cubicBezTo>
                        <a:pt x="10275" y="14180"/>
                        <a:pt x="10877" y="14149"/>
                        <a:pt x="11230" y="13717"/>
                      </a:cubicBezTo>
                      <a:cubicBezTo>
                        <a:pt x="11531" y="13349"/>
                        <a:pt x="11553" y="12810"/>
                        <a:pt x="11313" y="12415"/>
                      </a:cubicBezTo>
                      <a:lnTo>
                        <a:pt x="11314" y="12414"/>
                      </a:lnTo>
                      <a:lnTo>
                        <a:pt x="10788" y="11548"/>
                      </a:lnTo>
                      <a:lnTo>
                        <a:pt x="12715" y="10105"/>
                      </a:lnTo>
                      <a:cubicBezTo>
                        <a:pt x="14109" y="12039"/>
                        <a:pt x="16627" y="12494"/>
                        <a:pt x="18506" y="11086"/>
                      </a:cubicBezTo>
                      <a:cubicBezTo>
                        <a:pt x="20485" y="9603"/>
                        <a:pt x="21005" y="6616"/>
                        <a:pt x="19668" y="4414"/>
                      </a:cubicBezTo>
                      <a:cubicBezTo>
                        <a:pt x="18331" y="2212"/>
                        <a:pt x="15642" y="1629"/>
                        <a:pt x="13663" y="3112"/>
                      </a:cubicBezTo>
                      <a:cubicBezTo>
                        <a:pt x="13027" y="3589"/>
                        <a:pt x="12542" y="4222"/>
                        <a:pt x="12221" y="4933"/>
                      </a:cubicBezTo>
                      <a:lnTo>
                        <a:pt x="11168" y="4506"/>
                      </a:lnTo>
                      <a:cubicBezTo>
                        <a:pt x="11303" y="3945"/>
                        <a:pt x="11158" y="3323"/>
                        <a:pt x="10745" y="2905"/>
                      </a:cubicBezTo>
                      <a:cubicBezTo>
                        <a:pt x="10551" y="2709"/>
                        <a:pt x="10321" y="2584"/>
                        <a:pt x="10082" y="2526"/>
                      </a:cubicBezTo>
                      <a:lnTo>
                        <a:pt x="10082" y="2525"/>
                      </a:lnTo>
                      <a:lnTo>
                        <a:pt x="5355" y="1211"/>
                      </a:lnTo>
                      <a:lnTo>
                        <a:pt x="5355" y="1211"/>
                      </a:lnTo>
                      <a:cubicBezTo>
                        <a:pt x="4823" y="1000"/>
                        <a:pt x="4206" y="1148"/>
                        <a:pt x="3803" y="1641"/>
                      </a:cubicBezTo>
                      <a:cubicBezTo>
                        <a:pt x="3485" y="2031"/>
                        <a:pt x="3373" y="2548"/>
                        <a:pt x="3458" y="3028"/>
                      </a:cubicBezTo>
                      <a:lnTo>
                        <a:pt x="3457" y="3029"/>
                      </a:lnTo>
                      <a:lnTo>
                        <a:pt x="3914" y="5740"/>
                      </a:lnTo>
                      <a:lnTo>
                        <a:pt x="2179" y="7041"/>
                      </a:lnTo>
                      <a:cubicBezTo>
                        <a:pt x="1849" y="7288"/>
                        <a:pt x="1762" y="7786"/>
                        <a:pt x="1985" y="8153"/>
                      </a:cubicBezTo>
                      <a:cubicBezTo>
                        <a:pt x="2193" y="8496"/>
                        <a:pt x="2598" y="8599"/>
                        <a:pt x="2919" y="8409"/>
                      </a:cubicBezTo>
                      <a:lnTo>
                        <a:pt x="3717" y="9723"/>
                      </a:lnTo>
                      <a:lnTo>
                        <a:pt x="3722" y="11148"/>
                      </a:lnTo>
                      <a:cubicBezTo>
                        <a:pt x="3090" y="11245"/>
                        <a:pt x="2469" y="11499"/>
                        <a:pt x="1905" y="11922"/>
                      </a:cubicBezTo>
                      <a:cubicBezTo>
                        <a:pt x="-75" y="13405"/>
                        <a:pt x="-595" y="16392"/>
                        <a:pt x="742" y="18594"/>
                      </a:cubicBezTo>
                      <a:close/>
                      <a:moveTo>
                        <a:pt x="2678" y="707"/>
                      </a:moveTo>
                      <a:cubicBezTo>
                        <a:pt x="2232" y="-27"/>
                        <a:pt x="1336" y="-221"/>
                        <a:pt x="676" y="273"/>
                      </a:cubicBezTo>
                      <a:cubicBezTo>
                        <a:pt x="16" y="767"/>
                        <a:pt x="-157" y="1763"/>
                        <a:pt x="289" y="2497"/>
                      </a:cubicBezTo>
                      <a:cubicBezTo>
                        <a:pt x="734" y="3231"/>
                        <a:pt x="1630" y="3426"/>
                        <a:pt x="2290" y="2931"/>
                      </a:cubicBezTo>
                      <a:cubicBezTo>
                        <a:pt x="2950" y="2437"/>
                        <a:pt x="3123" y="1441"/>
                        <a:pt x="2678" y="707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0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29" name="îṥlîḑè"/>
                <p:cNvSpPr/>
                <p:nvPr/>
              </p:nvSpPr>
              <p:spPr>
                <a:xfrm>
                  <a:off x="7939416" y="3810644"/>
                  <a:ext cx="266193" cy="2946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78" h="21600" extrusionOk="0">
                      <a:moveTo>
                        <a:pt x="10339" y="0"/>
                      </a:moveTo>
                      <a:cubicBezTo>
                        <a:pt x="8560" y="0"/>
                        <a:pt x="6992" y="1375"/>
                        <a:pt x="5917" y="3576"/>
                      </a:cubicBezTo>
                      <a:cubicBezTo>
                        <a:pt x="5568" y="3546"/>
                        <a:pt x="5234" y="3529"/>
                        <a:pt x="4903" y="3529"/>
                      </a:cubicBezTo>
                      <a:cubicBezTo>
                        <a:pt x="2761" y="3529"/>
                        <a:pt x="1171" y="4188"/>
                        <a:pt x="431" y="5396"/>
                      </a:cubicBezTo>
                      <a:cubicBezTo>
                        <a:pt x="-452" y="6840"/>
                        <a:pt x="119" y="8796"/>
                        <a:pt x="1578" y="10761"/>
                      </a:cubicBezTo>
                      <a:cubicBezTo>
                        <a:pt x="84" y="12747"/>
                        <a:pt x="-461" y="14730"/>
                        <a:pt x="431" y="16188"/>
                      </a:cubicBezTo>
                      <a:cubicBezTo>
                        <a:pt x="1171" y="17397"/>
                        <a:pt x="2760" y="18055"/>
                        <a:pt x="4903" y="18055"/>
                      </a:cubicBezTo>
                      <a:cubicBezTo>
                        <a:pt x="5246" y="18055"/>
                        <a:pt x="5621" y="18010"/>
                        <a:pt x="5983" y="17976"/>
                      </a:cubicBezTo>
                      <a:cubicBezTo>
                        <a:pt x="7057" y="20156"/>
                        <a:pt x="8570" y="21600"/>
                        <a:pt x="10339" y="21600"/>
                      </a:cubicBezTo>
                      <a:cubicBezTo>
                        <a:pt x="12118" y="21600"/>
                        <a:pt x="13685" y="20224"/>
                        <a:pt x="14761" y="18024"/>
                      </a:cubicBezTo>
                      <a:cubicBezTo>
                        <a:pt x="15110" y="18054"/>
                        <a:pt x="15460" y="18071"/>
                        <a:pt x="15791" y="18071"/>
                      </a:cubicBezTo>
                      <a:cubicBezTo>
                        <a:pt x="17934" y="18071"/>
                        <a:pt x="19507" y="17412"/>
                        <a:pt x="20246" y="16204"/>
                      </a:cubicBezTo>
                      <a:cubicBezTo>
                        <a:pt x="21134" y="14753"/>
                        <a:pt x="20576" y="12782"/>
                        <a:pt x="19099" y="10808"/>
                      </a:cubicBezTo>
                      <a:cubicBezTo>
                        <a:pt x="20594" y="8822"/>
                        <a:pt x="21139" y="6839"/>
                        <a:pt x="20246" y="5380"/>
                      </a:cubicBezTo>
                      <a:cubicBezTo>
                        <a:pt x="19508" y="4173"/>
                        <a:pt x="17934" y="3514"/>
                        <a:pt x="15791" y="3514"/>
                      </a:cubicBezTo>
                      <a:cubicBezTo>
                        <a:pt x="15438" y="3514"/>
                        <a:pt x="15052" y="3573"/>
                        <a:pt x="14677" y="3608"/>
                      </a:cubicBezTo>
                      <a:cubicBezTo>
                        <a:pt x="13604" y="1440"/>
                        <a:pt x="12102" y="0"/>
                        <a:pt x="10339" y="0"/>
                      </a:cubicBezTo>
                      <a:close/>
                      <a:moveTo>
                        <a:pt x="10339" y="1004"/>
                      </a:moveTo>
                      <a:cubicBezTo>
                        <a:pt x="11591" y="1004"/>
                        <a:pt x="12710" y="2093"/>
                        <a:pt x="13580" y="3733"/>
                      </a:cubicBezTo>
                      <a:cubicBezTo>
                        <a:pt x="12541" y="3915"/>
                        <a:pt x="11452" y="4238"/>
                        <a:pt x="10355" y="4643"/>
                      </a:cubicBezTo>
                      <a:cubicBezTo>
                        <a:pt x="9226" y="4226"/>
                        <a:pt x="8099" y="3899"/>
                        <a:pt x="7031" y="3718"/>
                      </a:cubicBezTo>
                      <a:cubicBezTo>
                        <a:pt x="7905" y="2046"/>
                        <a:pt x="9073" y="1004"/>
                        <a:pt x="10339" y="1004"/>
                      </a:cubicBezTo>
                      <a:close/>
                      <a:moveTo>
                        <a:pt x="15791" y="4518"/>
                      </a:moveTo>
                      <a:cubicBezTo>
                        <a:pt x="17538" y="4518"/>
                        <a:pt x="18791" y="4998"/>
                        <a:pt x="19332" y="5882"/>
                      </a:cubicBezTo>
                      <a:cubicBezTo>
                        <a:pt x="19959" y="6907"/>
                        <a:pt x="19540" y="8380"/>
                        <a:pt x="18468" y="9914"/>
                      </a:cubicBezTo>
                      <a:cubicBezTo>
                        <a:pt x="17787" y="9159"/>
                        <a:pt x="16951" y="8410"/>
                        <a:pt x="16007" y="7702"/>
                      </a:cubicBezTo>
                      <a:cubicBezTo>
                        <a:pt x="15826" y="6556"/>
                        <a:pt x="15554" y="5511"/>
                        <a:pt x="15193" y="4565"/>
                      </a:cubicBezTo>
                      <a:cubicBezTo>
                        <a:pt x="15389" y="4554"/>
                        <a:pt x="15602" y="4518"/>
                        <a:pt x="15791" y="4518"/>
                      </a:cubicBezTo>
                      <a:close/>
                      <a:moveTo>
                        <a:pt x="4903" y="4533"/>
                      </a:moveTo>
                      <a:cubicBezTo>
                        <a:pt x="5095" y="4533"/>
                        <a:pt x="5302" y="4538"/>
                        <a:pt x="5501" y="4549"/>
                      </a:cubicBezTo>
                      <a:cubicBezTo>
                        <a:pt x="5130" y="5520"/>
                        <a:pt x="4852" y="6633"/>
                        <a:pt x="4670" y="7812"/>
                      </a:cubicBezTo>
                      <a:cubicBezTo>
                        <a:pt x="3730" y="8526"/>
                        <a:pt x="2966" y="9248"/>
                        <a:pt x="2293" y="10008"/>
                      </a:cubicBezTo>
                      <a:cubicBezTo>
                        <a:pt x="1175" y="8445"/>
                        <a:pt x="708" y="6940"/>
                        <a:pt x="1346" y="5898"/>
                      </a:cubicBezTo>
                      <a:cubicBezTo>
                        <a:pt x="1887" y="5014"/>
                        <a:pt x="3156" y="4533"/>
                        <a:pt x="4903" y="4533"/>
                      </a:cubicBezTo>
                      <a:close/>
                      <a:moveTo>
                        <a:pt x="14062" y="4659"/>
                      </a:moveTo>
                      <a:cubicBezTo>
                        <a:pt x="14333" y="5325"/>
                        <a:pt x="14582" y="6051"/>
                        <a:pt x="14761" y="6839"/>
                      </a:cubicBezTo>
                      <a:cubicBezTo>
                        <a:pt x="14294" y="6539"/>
                        <a:pt x="13808" y="6239"/>
                        <a:pt x="13298" y="5961"/>
                      </a:cubicBezTo>
                      <a:cubicBezTo>
                        <a:pt x="12768" y="5672"/>
                        <a:pt x="12225" y="5480"/>
                        <a:pt x="11685" y="5239"/>
                      </a:cubicBezTo>
                      <a:cubicBezTo>
                        <a:pt x="12500" y="4985"/>
                        <a:pt x="13298" y="4775"/>
                        <a:pt x="14062" y="4659"/>
                      </a:cubicBezTo>
                      <a:close/>
                      <a:moveTo>
                        <a:pt x="6599" y="4675"/>
                      </a:moveTo>
                      <a:cubicBezTo>
                        <a:pt x="7326" y="4784"/>
                        <a:pt x="8103" y="5021"/>
                        <a:pt x="8876" y="5255"/>
                      </a:cubicBezTo>
                      <a:cubicBezTo>
                        <a:pt x="8379" y="5481"/>
                        <a:pt x="7868" y="5695"/>
                        <a:pt x="7380" y="5961"/>
                      </a:cubicBezTo>
                      <a:cubicBezTo>
                        <a:pt x="6837" y="6256"/>
                        <a:pt x="6443" y="6613"/>
                        <a:pt x="5950" y="6933"/>
                      </a:cubicBezTo>
                      <a:cubicBezTo>
                        <a:pt x="6128" y="6137"/>
                        <a:pt x="6326" y="5348"/>
                        <a:pt x="6599" y="4675"/>
                      </a:cubicBezTo>
                      <a:close/>
                      <a:moveTo>
                        <a:pt x="10405" y="5788"/>
                      </a:moveTo>
                      <a:cubicBezTo>
                        <a:pt x="11196" y="6102"/>
                        <a:pt x="11987" y="6415"/>
                        <a:pt x="12766" y="6839"/>
                      </a:cubicBezTo>
                      <a:cubicBezTo>
                        <a:pt x="13571" y="7278"/>
                        <a:pt x="14317" y="7751"/>
                        <a:pt x="15010" y="8251"/>
                      </a:cubicBezTo>
                      <a:cubicBezTo>
                        <a:pt x="15123" y="9067"/>
                        <a:pt x="15193" y="9915"/>
                        <a:pt x="15193" y="10792"/>
                      </a:cubicBezTo>
                      <a:cubicBezTo>
                        <a:pt x="15193" y="11657"/>
                        <a:pt x="15070" y="12466"/>
                        <a:pt x="14960" y="13271"/>
                      </a:cubicBezTo>
                      <a:cubicBezTo>
                        <a:pt x="14260" y="13779"/>
                        <a:pt x="13583" y="14300"/>
                        <a:pt x="12766" y="14745"/>
                      </a:cubicBezTo>
                      <a:cubicBezTo>
                        <a:pt x="11937" y="15197"/>
                        <a:pt x="11096" y="15469"/>
                        <a:pt x="10256" y="15796"/>
                      </a:cubicBezTo>
                      <a:cubicBezTo>
                        <a:pt x="9475" y="15485"/>
                        <a:pt x="8681" y="15180"/>
                        <a:pt x="7912" y="14761"/>
                      </a:cubicBezTo>
                      <a:cubicBezTo>
                        <a:pt x="7107" y="14323"/>
                        <a:pt x="6360" y="13849"/>
                        <a:pt x="5668" y="13349"/>
                      </a:cubicBezTo>
                      <a:cubicBezTo>
                        <a:pt x="5554" y="12533"/>
                        <a:pt x="5501" y="11669"/>
                        <a:pt x="5501" y="10792"/>
                      </a:cubicBezTo>
                      <a:cubicBezTo>
                        <a:pt x="5501" y="9918"/>
                        <a:pt x="5605" y="9111"/>
                        <a:pt x="5718" y="8298"/>
                      </a:cubicBezTo>
                      <a:cubicBezTo>
                        <a:pt x="6420" y="7788"/>
                        <a:pt x="7092" y="7270"/>
                        <a:pt x="7912" y="6824"/>
                      </a:cubicBezTo>
                      <a:cubicBezTo>
                        <a:pt x="8731" y="6377"/>
                        <a:pt x="9574" y="6113"/>
                        <a:pt x="10405" y="5788"/>
                      </a:cubicBezTo>
                      <a:close/>
                      <a:moveTo>
                        <a:pt x="10339" y="7984"/>
                      </a:moveTo>
                      <a:cubicBezTo>
                        <a:pt x="8690" y="7984"/>
                        <a:pt x="7363" y="9237"/>
                        <a:pt x="7363" y="10792"/>
                      </a:cubicBezTo>
                      <a:cubicBezTo>
                        <a:pt x="7363" y="12348"/>
                        <a:pt x="8690" y="13616"/>
                        <a:pt x="10339" y="13616"/>
                      </a:cubicBezTo>
                      <a:cubicBezTo>
                        <a:pt x="11987" y="13616"/>
                        <a:pt x="13331" y="12348"/>
                        <a:pt x="13331" y="10792"/>
                      </a:cubicBezTo>
                      <a:cubicBezTo>
                        <a:pt x="13331" y="9237"/>
                        <a:pt x="11987" y="7984"/>
                        <a:pt x="10339" y="7984"/>
                      </a:cubicBezTo>
                      <a:close/>
                      <a:moveTo>
                        <a:pt x="4571" y="9098"/>
                      </a:moveTo>
                      <a:cubicBezTo>
                        <a:pt x="4522" y="9664"/>
                        <a:pt x="4438" y="10197"/>
                        <a:pt x="4438" y="10792"/>
                      </a:cubicBezTo>
                      <a:cubicBezTo>
                        <a:pt x="4438" y="11349"/>
                        <a:pt x="4462" y="11892"/>
                        <a:pt x="4504" y="12424"/>
                      </a:cubicBezTo>
                      <a:cubicBezTo>
                        <a:pt x="3891" y="11902"/>
                        <a:pt x="3374" y="11375"/>
                        <a:pt x="2908" y="10839"/>
                      </a:cubicBezTo>
                      <a:cubicBezTo>
                        <a:pt x="3403" y="10260"/>
                        <a:pt x="3903" y="9661"/>
                        <a:pt x="4571" y="9098"/>
                      </a:cubicBezTo>
                      <a:close/>
                      <a:moveTo>
                        <a:pt x="16190" y="9176"/>
                      </a:moveTo>
                      <a:cubicBezTo>
                        <a:pt x="16796" y="9693"/>
                        <a:pt x="17307" y="10215"/>
                        <a:pt x="17769" y="10745"/>
                      </a:cubicBezTo>
                      <a:cubicBezTo>
                        <a:pt x="17273" y="11325"/>
                        <a:pt x="16776" y="11907"/>
                        <a:pt x="16107" y="12471"/>
                      </a:cubicBezTo>
                      <a:cubicBezTo>
                        <a:pt x="16155" y="11912"/>
                        <a:pt x="16257" y="11379"/>
                        <a:pt x="16257" y="10792"/>
                      </a:cubicBezTo>
                      <a:cubicBezTo>
                        <a:pt x="16257" y="10236"/>
                        <a:pt x="16233" y="9708"/>
                        <a:pt x="16190" y="9176"/>
                      </a:cubicBezTo>
                      <a:close/>
                      <a:moveTo>
                        <a:pt x="18384" y="11576"/>
                      </a:moveTo>
                      <a:cubicBezTo>
                        <a:pt x="19512" y="13146"/>
                        <a:pt x="19972" y="14656"/>
                        <a:pt x="19332" y="15702"/>
                      </a:cubicBezTo>
                      <a:cubicBezTo>
                        <a:pt x="18791" y="16586"/>
                        <a:pt x="17537" y="17067"/>
                        <a:pt x="15791" y="17067"/>
                      </a:cubicBezTo>
                      <a:cubicBezTo>
                        <a:pt x="15599" y="17067"/>
                        <a:pt x="15392" y="17047"/>
                        <a:pt x="15193" y="17035"/>
                      </a:cubicBezTo>
                      <a:cubicBezTo>
                        <a:pt x="15564" y="16065"/>
                        <a:pt x="15826" y="14967"/>
                        <a:pt x="16007" y="13788"/>
                      </a:cubicBezTo>
                      <a:cubicBezTo>
                        <a:pt x="16951" y="13073"/>
                        <a:pt x="17710" y="12337"/>
                        <a:pt x="18384" y="11576"/>
                      </a:cubicBezTo>
                      <a:close/>
                      <a:moveTo>
                        <a:pt x="2210" y="11655"/>
                      </a:moveTo>
                      <a:cubicBezTo>
                        <a:pt x="2896" y="12420"/>
                        <a:pt x="3714" y="13165"/>
                        <a:pt x="4670" y="13882"/>
                      </a:cubicBezTo>
                      <a:cubicBezTo>
                        <a:pt x="4849" y="15014"/>
                        <a:pt x="5113" y="16067"/>
                        <a:pt x="5468" y="17004"/>
                      </a:cubicBezTo>
                      <a:cubicBezTo>
                        <a:pt x="5283" y="17014"/>
                        <a:pt x="5081" y="17051"/>
                        <a:pt x="4903" y="17051"/>
                      </a:cubicBezTo>
                      <a:cubicBezTo>
                        <a:pt x="3156" y="17051"/>
                        <a:pt x="1887" y="16571"/>
                        <a:pt x="1346" y="15686"/>
                      </a:cubicBezTo>
                      <a:cubicBezTo>
                        <a:pt x="717" y="14659"/>
                        <a:pt x="1131" y="13193"/>
                        <a:pt x="2210" y="11655"/>
                      </a:cubicBezTo>
                      <a:close/>
                      <a:moveTo>
                        <a:pt x="14744" y="14651"/>
                      </a:moveTo>
                      <a:cubicBezTo>
                        <a:pt x="14565" y="15455"/>
                        <a:pt x="14370" y="16247"/>
                        <a:pt x="14096" y="16925"/>
                      </a:cubicBezTo>
                      <a:cubicBezTo>
                        <a:pt x="13364" y="16816"/>
                        <a:pt x="12580" y="16581"/>
                        <a:pt x="11802" y="16345"/>
                      </a:cubicBezTo>
                      <a:cubicBezTo>
                        <a:pt x="12304" y="16117"/>
                        <a:pt x="12804" y="15892"/>
                        <a:pt x="13298" y="15624"/>
                      </a:cubicBezTo>
                      <a:cubicBezTo>
                        <a:pt x="13843" y="15326"/>
                        <a:pt x="14249" y="14973"/>
                        <a:pt x="14744" y="14651"/>
                      </a:cubicBezTo>
                      <a:close/>
                      <a:moveTo>
                        <a:pt x="5934" y="14761"/>
                      </a:moveTo>
                      <a:cubicBezTo>
                        <a:pt x="6400" y="15061"/>
                        <a:pt x="6869" y="15346"/>
                        <a:pt x="7380" y="15624"/>
                      </a:cubicBezTo>
                      <a:cubicBezTo>
                        <a:pt x="7902" y="15908"/>
                        <a:pt x="8444" y="16107"/>
                        <a:pt x="8976" y="16345"/>
                      </a:cubicBezTo>
                      <a:cubicBezTo>
                        <a:pt x="8160" y="16598"/>
                        <a:pt x="7364" y="16795"/>
                        <a:pt x="6599" y="16910"/>
                      </a:cubicBezTo>
                      <a:cubicBezTo>
                        <a:pt x="6331" y="16249"/>
                        <a:pt x="6110" y="15542"/>
                        <a:pt x="5934" y="14761"/>
                      </a:cubicBezTo>
                      <a:close/>
                      <a:moveTo>
                        <a:pt x="10322" y="16941"/>
                      </a:moveTo>
                      <a:cubicBezTo>
                        <a:pt x="11458" y="17362"/>
                        <a:pt x="12573" y="17700"/>
                        <a:pt x="13647" y="17882"/>
                      </a:cubicBezTo>
                      <a:cubicBezTo>
                        <a:pt x="12773" y="19553"/>
                        <a:pt x="11605" y="20596"/>
                        <a:pt x="10339" y="20596"/>
                      </a:cubicBezTo>
                      <a:cubicBezTo>
                        <a:pt x="9084" y="20596"/>
                        <a:pt x="7951" y="19498"/>
                        <a:pt x="7081" y="17851"/>
                      </a:cubicBezTo>
                      <a:cubicBezTo>
                        <a:pt x="8127" y="17671"/>
                        <a:pt x="9217" y="17349"/>
                        <a:pt x="10322" y="1694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0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30" name="ïşlidé"/>
                <p:cNvSpPr/>
                <p:nvPr/>
              </p:nvSpPr>
              <p:spPr>
                <a:xfrm>
                  <a:off x="7893448" y="3499593"/>
                  <a:ext cx="257625" cy="2677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67" h="21369" extrusionOk="0">
                      <a:moveTo>
                        <a:pt x="9892" y="341"/>
                      </a:moveTo>
                      <a:cubicBezTo>
                        <a:pt x="10333" y="-98"/>
                        <a:pt x="11063" y="-117"/>
                        <a:pt x="11519" y="307"/>
                      </a:cubicBezTo>
                      <a:lnTo>
                        <a:pt x="21020" y="9136"/>
                      </a:lnTo>
                      <a:cubicBezTo>
                        <a:pt x="21476" y="9561"/>
                        <a:pt x="21482" y="10263"/>
                        <a:pt x="21042" y="10702"/>
                      </a:cubicBezTo>
                      <a:lnTo>
                        <a:pt x="10676" y="21032"/>
                      </a:lnTo>
                      <a:cubicBezTo>
                        <a:pt x="10236" y="21471"/>
                        <a:pt x="9512" y="21483"/>
                        <a:pt x="9056" y="21059"/>
                      </a:cubicBezTo>
                      <a:lnTo>
                        <a:pt x="6577" y="18755"/>
                      </a:lnTo>
                      <a:lnTo>
                        <a:pt x="9366" y="15976"/>
                      </a:lnTo>
                      <a:cubicBezTo>
                        <a:pt x="9806" y="15537"/>
                        <a:pt x="9793" y="14841"/>
                        <a:pt x="9337" y="14417"/>
                      </a:cubicBezTo>
                      <a:lnTo>
                        <a:pt x="7682" y="12879"/>
                      </a:lnTo>
                      <a:cubicBezTo>
                        <a:pt x="7226" y="12455"/>
                        <a:pt x="6503" y="12467"/>
                        <a:pt x="6062" y="12906"/>
                      </a:cubicBezTo>
                      <a:lnTo>
                        <a:pt x="3274" y="15685"/>
                      </a:lnTo>
                      <a:lnTo>
                        <a:pt x="1210" y="13767"/>
                      </a:lnTo>
                      <a:cubicBezTo>
                        <a:pt x="754" y="13343"/>
                        <a:pt x="734" y="12641"/>
                        <a:pt x="1175" y="12202"/>
                      </a:cubicBezTo>
                      <a:lnTo>
                        <a:pt x="351" y="11436"/>
                      </a:lnTo>
                      <a:cubicBezTo>
                        <a:pt x="-105" y="11012"/>
                        <a:pt x="-118" y="10316"/>
                        <a:pt x="322" y="9877"/>
                      </a:cubicBezTo>
                      <a:lnTo>
                        <a:pt x="9892" y="341"/>
                      </a:lnTo>
                      <a:close/>
                      <a:moveTo>
                        <a:pt x="10322" y="1500"/>
                      </a:moveTo>
                      <a:lnTo>
                        <a:pt x="1949" y="9844"/>
                      </a:lnTo>
                      <a:cubicBezTo>
                        <a:pt x="1949" y="9844"/>
                        <a:pt x="1145" y="10641"/>
                        <a:pt x="1971" y="11409"/>
                      </a:cubicBezTo>
                      <a:lnTo>
                        <a:pt x="11146" y="2266"/>
                      </a:lnTo>
                      <a:cubicBezTo>
                        <a:pt x="11366" y="2046"/>
                        <a:pt x="11360" y="1705"/>
                        <a:pt x="11132" y="1492"/>
                      </a:cubicBezTo>
                      <a:cubicBezTo>
                        <a:pt x="10904" y="1281"/>
                        <a:pt x="10542" y="1280"/>
                        <a:pt x="10322" y="1500"/>
                      </a:cubicBezTo>
                      <a:close/>
                      <a:moveTo>
                        <a:pt x="6083" y="13685"/>
                      </a:moveTo>
                      <a:cubicBezTo>
                        <a:pt x="6523" y="13247"/>
                        <a:pt x="7247" y="13234"/>
                        <a:pt x="7703" y="13658"/>
                      </a:cubicBezTo>
                      <a:lnTo>
                        <a:pt x="8527" y="14424"/>
                      </a:lnTo>
                      <a:cubicBezTo>
                        <a:pt x="8983" y="14848"/>
                        <a:pt x="8996" y="15544"/>
                        <a:pt x="8555" y="15983"/>
                      </a:cubicBezTo>
                      <a:lnTo>
                        <a:pt x="6161" y="18369"/>
                      </a:lnTo>
                      <a:cubicBezTo>
                        <a:pt x="5721" y="18808"/>
                        <a:pt x="4991" y="18826"/>
                        <a:pt x="4535" y="18403"/>
                      </a:cubicBezTo>
                      <a:lnTo>
                        <a:pt x="3711" y="17637"/>
                      </a:lnTo>
                      <a:cubicBezTo>
                        <a:pt x="3254" y="17213"/>
                        <a:pt x="3249" y="16510"/>
                        <a:pt x="3689" y="16071"/>
                      </a:cubicBezTo>
                      <a:lnTo>
                        <a:pt x="6083" y="13685"/>
                      </a:lnTo>
                      <a:close/>
                      <a:moveTo>
                        <a:pt x="6506" y="14851"/>
                      </a:moveTo>
                      <a:cubicBezTo>
                        <a:pt x="6286" y="15071"/>
                        <a:pt x="6285" y="15419"/>
                        <a:pt x="6514" y="15631"/>
                      </a:cubicBezTo>
                      <a:cubicBezTo>
                        <a:pt x="6742" y="15843"/>
                        <a:pt x="7110" y="15837"/>
                        <a:pt x="7330" y="15617"/>
                      </a:cubicBezTo>
                      <a:cubicBezTo>
                        <a:pt x="7550" y="15398"/>
                        <a:pt x="7544" y="15043"/>
                        <a:pt x="7316" y="14831"/>
                      </a:cubicBezTo>
                      <a:cubicBezTo>
                        <a:pt x="7088" y="14619"/>
                        <a:pt x="6726" y="14632"/>
                        <a:pt x="6506" y="1485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3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31" name="íšlïdé"/>
                <p:cNvSpPr/>
                <p:nvPr/>
              </p:nvSpPr>
              <p:spPr>
                <a:xfrm>
                  <a:off x="7864764" y="3178178"/>
                  <a:ext cx="198356" cy="31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53" y="16426"/>
                      </a:lnTo>
                      <a:lnTo>
                        <a:pt x="6939" y="18801"/>
                      </a:lnTo>
                      <a:cubicBezTo>
                        <a:pt x="6939" y="18801"/>
                        <a:pt x="0" y="21600"/>
                        <a:pt x="0" y="21600"/>
                      </a:cubicBezTo>
                      <a:close/>
                      <a:moveTo>
                        <a:pt x="7564" y="18101"/>
                      </a:moveTo>
                      <a:lnTo>
                        <a:pt x="678" y="15726"/>
                      </a:lnTo>
                      <a:lnTo>
                        <a:pt x="11819" y="3241"/>
                      </a:lnTo>
                      <a:lnTo>
                        <a:pt x="18708" y="5613"/>
                      </a:lnTo>
                      <a:cubicBezTo>
                        <a:pt x="18708" y="5613"/>
                        <a:pt x="7564" y="18101"/>
                        <a:pt x="7564" y="18101"/>
                      </a:cubicBezTo>
                      <a:close/>
                      <a:moveTo>
                        <a:pt x="19345" y="4898"/>
                      </a:moveTo>
                      <a:lnTo>
                        <a:pt x="12456" y="2525"/>
                      </a:lnTo>
                      <a:lnTo>
                        <a:pt x="14711" y="0"/>
                      </a:lnTo>
                      <a:lnTo>
                        <a:pt x="21600" y="2372"/>
                      </a:lnTo>
                      <a:cubicBezTo>
                        <a:pt x="21600" y="2372"/>
                        <a:pt x="19345" y="4898"/>
                        <a:pt x="19345" y="4898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7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32" name="íśļíďê"/>
                <p:cNvSpPr/>
                <p:nvPr/>
              </p:nvSpPr>
              <p:spPr>
                <a:xfrm>
                  <a:off x="10389766" y="6274850"/>
                  <a:ext cx="338905" cy="2044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1" h="21289" extrusionOk="0">
                      <a:moveTo>
                        <a:pt x="5099" y="1723"/>
                      </a:moveTo>
                      <a:lnTo>
                        <a:pt x="3700" y="16273"/>
                      </a:lnTo>
                      <a:lnTo>
                        <a:pt x="16313" y="19565"/>
                      </a:lnTo>
                      <a:lnTo>
                        <a:pt x="17712" y="5015"/>
                      </a:lnTo>
                      <a:cubicBezTo>
                        <a:pt x="17712" y="5015"/>
                        <a:pt x="5099" y="1723"/>
                        <a:pt x="5099" y="1723"/>
                      </a:cubicBezTo>
                      <a:close/>
                      <a:moveTo>
                        <a:pt x="2757" y="5906"/>
                      </a:moveTo>
                      <a:lnTo>
                        <a:pt x="2258" y="11102"/>
                      </a:lnTo>
                      <a:cubicBezTo>
                        <a:pt x="2230" y="11389"/>
                        <a:pt x="2349" y="11659"/>
                        <a:pt x="2523" y="11704"/>
                      </a:cubicBezTo>
                      <a:cubicBezTo>
                        <a:pt x="2697" y="11750"/>
                        <a:pt x="2861" y="11554"/>
                        <a:pt x="2889" y="11267"/>
                      </a:cubicBezTo>
                      <a:lnTo>
                        <a:pt x="3388" y="6071"/>
                      </a:lnTo>
                      <a:cubicBezTo>
                        <a:pt x="3416" y="5784"/>
                        <a:pt x="3297" y="5514"/>
                        <a:pt x="3123" y="5469"/>
                      </a:cubicBezTo>
                      <a:cubicBezTo>
                        <a:pt x="2949" y="5423"/>
                        <a:pt x="2785" y="5619"/>
                        <a:pt x="2757" y="5906"/>
                      </a:cubicBezTo>
                      <a:close/>
                      <a:moveTo>
                        <a:pt x="19585" y="12429"/>
                      </a:moveTo>
                      <a:cubicBezTo>
                        <a:pt x="19668" y="11568"/>
                        <a:pt x="19311" y="10759"/>
                        <a:pt x="18789" y="10623"/>
                      </a:cubicBezTo>
                      <a:cubicBezTo>
                        <a:pt x="18266" y="10487"/>
                        <a:pt x="17776" y="11074"/>
                        <a:pt x="17693" y="11935"/>
                      </a:cubicBezTo>
                      <a:cubicBezTo>
                        <a:pt x="17610" y="12796"/>
                        <a:pt x="17967" y="13604"/>
                        <a:pt x="18489" y="13741"/>
                      </a:cubicBezTo>
                      <a:cubicBezTo>
                        <a:pt x="19012" y="13877"/>
                        <a:pt x="19502" y="13289"/>
                        <a:pt x="19585" y="12429"/>
                      </a:cubicBezTo>
                      <a:close/>
                      <a:moveTo>
                        <a:pt x="21396" y="7042"/>
                      </a:moveTo>
                      <a:lnTo>
                        <a:pt x="20197" y="19513"/>
                      </a:lnTo>
                      <a:cubicBezTo>
                        <a:pt x="20087" y="20661"/>
                        <a:pt x="19433" y="21444"/>
                        <a:pt x="18736" y="21262"/>
                      </a:cubicBezTo>
                      <a:lnTo>
                        <a:pt x="1078" y="16653"/>
                      </a:lnTo>
                      <a:cubicBezTo>
                        <a:pt x="381" y="16472"/>
                        <a:pt x="-94" y="15394"/>
                        <a:pt x="16" y="14246"/>
                      </a:cubicBezTo>
                      <a:lnTo>
                        <a:pt x="1215" y="1775"/>
                      </a:lnTo>
                      <a:cubicBezTo>
                        <a:pt x="1325" y="627"/>
                        <a:pt x="1979" y="-156"/>
                        <a:pt x="2676" y="26"/>
                      </a:cubicBezTo>
                      <a:lnTo>
                        <a:pt x="20334" y="4635"/>
                      </a:lnTo>
                      <a:cubicBezTo>
                        <a:pt x="21031" y="4816"/>
                        <a:pt x="21506" y="5894"/>
                        <a:pt x="21396" y="7042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33" name="î$ḻidê"/>
                <p:cNvSpPr/>
                <p:nvPr/>
              </p:nvSpPr>
              <p:spPr>
                <a:xfrm>
                  <a:off x="9182254" y="4995068"/>
                  <a:ext cx="206527" cy="2953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51" h="21511" extrusionOk="0">
                      <a:moveTo>
                        <a:pt x="18683" y="0"/>
                      </a:moveTo>
                      <a:lnTo>
                        <a:pt x="17079" y="1668"/>
                      </a:lnTo>
                      <a:cubicBezTo>
                        <a:pt x="17015" y="1638"/>
                        <a:pt x="16700" y="1488"/>
                        <a:pt x="16700" y="1488"/>
                      </a:cubicBezTo>
                      <a:lnTo>
                        <a:pt x="15441" y="2801"/>
                      </a:lnTo>
                      <a:lnTo>
                        <a:pt x="15820" y="2981"/>
                      </a:lnTo>
                      <a:lnTo>
                        <a:pt x="15441" y="3375"/>
                      </a:lnTo>
                      <a:lnTo>
                        <a:pt x="2730" y="16587"/>
                      </a:lnTo>
                      <a:cubicBezTo>
                        <a:pt x="2279" y="17056"/>
                        <a:pt x="509" y="19614"/>
                        <a:pt x="586" y="20489"/>
                      </a:cubicBezTo>
                      <a:cubicBezTo>
                        <a:pt x="597" y="20614"/>
                        <a:pt x="646" y="20706"/>
                        <a:pt x="742" y="20751"/>
                      </a:cubicBezTo>
                      <a:cubicBezTo>
                        <a:pt x="1508" y="21113"/>
                        <a:pt x="4988" y="18432"/>
                        <a:pt x="5504" y="17895"/>
                      </a:cubicBezTo>
                      <a:lnTo>
                        <a:pt x="18209" y="4684"/>
                      </a:lnTo>
                      <a:lnTo>
                        <a:pt x="18588" y="4289"/>
                      </a:lnTo>
                      <a:lnTo>
                        <a:pt x="18984" y="4477"/>
                      </a:lnTo>
                      <a:lnTo>
                        <a:pt x="14043" y="9610"/>
                      </a:lnTo>
                      <a:lnTo>
                        <a:pt x="14611" y="9879"/>
                      </a:lnTo>
                      <a:lnTo>
                        <a:pt x="20810" y="3434"/>
                      </a:lnTo>
                      <a:cubicBezTo>
                        <a:pt x="20810" y="3434"/>
                        <a:pt x="20191" y="3144"/>
                        <a:pt x="19847" y="2981"/>
                      </a:cubicBezTo>
                      <a:lnTo>
                        <a:pt x="21451" y="1313"/>
                      </a:lnTo>
                      <a:cubicBezTo>
                        <a:pt x="21451" y="1313"/>
                        <a:pt x="18683" y="0"/>
                        <a:pt x="18683" y="0"/>
                      </a:cubicBezTo>
                      <a:close/>
                      <a:moveTo>
                        <a:pt x="586" y="20489"/>
                      </a:moveTo>
                      <a:cubicBezTo>
                        <a:pt x="585" y="20448"/>
                        <a:pt x="574" y="20416"/>
                        <a:pt x="580" y="20368"/>
                      </a:cubicBezTo>
                      <a:lnTo>
                        <a:pt x="319" y="20638"/>
                      </a:lnTo>
                      <a:cubicBezTo>
                        <a:pt x="213" y="20748"/>
                        <a:pt x="-149" y="21394"/>
                        <a:pt x="68" y="21497"/>
                      </a:cubicBezTo>
                      <a:cubicBezTo>
                        <a:pt x="286" y="21600"/>
                        <a:pt x="1004" y="21123"/>
                        <a:pt x="1110" y="21013"/>
                      </a:cubicBezTo>
                      <a:lnTo>
                        <a:pt x="1371" y="20739"/>
                      </a:lnTo>
                      <a:cubicBezTo>
                        <a:pt x="1093" y="20840"/>
                        <a:pt x="868" y="20874"/>
                        <a:pt x="731" y="20810"/>
                      </a:cubicBezTo>
                      <a:cubicBezTo>
                        <a:pt x="624" y="20759"/>
                        <a:pt x="588" y="20638"/>
                        <a:pt x="586" y="20489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40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34" name="ïṩ1ïḋê"/>
                <p:cNvSpPr/>
                <p:nvPr/>
              </p:nvSpPr>
              <p:spPr>
                <a:xfrm>
                  <a:off x="8696418" y="5057636"/>
                  <a:ext cx="286286" cy="4544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15" h="21600" extrusionOk="0">
                      <a:moveTo>
                        <a:pt x="0" y="938"/>
                      </a:moveTo>
                      <a:lnTo>
                        <a:pt x="6284" y="11455"/>
                      </a:lnTo>
                      <a:lnTo>
                        <a:pt x="10032" y="10516"/>
                      </a:lnTo>
                      <a:lnTo>
                        <a:pt x="6771" y="5067"/>
                      </a:lnTo>
                      <a:cubicBezTo>
                        <a:pt x="7276" y="5103"/>
                        <a:pt x="7799" y="5064"/>
                        <a:pt x="8290" y="4918"/>
                      </a:cubicBezTo>
                      <a:cubicBezTo>
                        <a:pt x="9265" y="4628"/>
                        <a:pt x="9902" y="4019"/>
                        <a:pt x="10109" y="3335"/>
                      </a:cubicBezTo>
                      <a:cubicBezTo>
                        <a:pt x="10127" y="3275"/>
                        <a:pt x="10142" y="3214"/>
                        <a:pt x="10154" y="3153"/>
                      </a:cubicBezTo>
                      <a:cubicBezTo>
                        <a:pt x="11859" y="3250"/>
                        <a:pt x="13418" y="3571"/>
                        <a:pt x="14738" y="4133"/>
                      </a:cubicBezTo>
                      <a:cubicBezTo>
                        <a:pt x="16916" y="5061"/>
                        <a:pt x="18325" y="6560"/>
                        <a:pt x="18814" y="8470"/>
                      </a:cubicBezTo>
                      <a:cubicBezTo>
                        <a:pt x="19575" y="11446"/>
                        <a:pt x="17428" y="14404"/>
                        <a:pt x="13562" y="15911"/>
                      </a:cubicBezTo>
                      <a:lnTo>
                        <a:pt x="12515" y="14314"/>
                      </a:lnTo>
                      <a:lnTo>
                        <a:pt x="15137" y="13594"/>
                      </a:lnTo>
                      <a:lnTo>
                        <a:pt x="14615" y="12797"/>
                      </a:lnTo>
                      <a:lnTo>
                        <a:pt x="5054" y="15424"/>
                      </a:lnTo>
                      <a:lnTo>
                        <a:pt x="5577" y="16221"/>
                      </a:lnTo>
                      <a:lnTo>
                        <a:pt x="8203" y="15499"/>
                      </a:lnTo>
                      <a:lnTo>
                        <a:pt x="9904" y="18094"/>
                      </a:lnTo>
                      <a:lnTo>
                        <a:pt x="4408" y="19605"/>
                      </a:lnTo>
                      <a:lnTo>
                        <a:pt x="5716" y="21600"/>
                      </a:lnTo>
                      <a:lnTo>
                        <a:pt x="21015" y="17395"/>
                      </a:lnTo>
                      <a:lnTo>
                        <a:pt x="19707" y="15399"/>
                      </a:lnTo>
                      <a:lnTo>
                        <a:pt x="15876" y="16453"/>
                      </a:lnTo>
                      <a:cubicBezTo>
                        <a:pt x="19603" y="14559"/>
                        <a:pt x="21600" y="11416"/>
                        <a:pt x="20792" y="8258"/>
                      </a:cubicBezTo>
                      <a:cubicBezTo>
                        <a:pt x="20210" y="5981"/>
                        <a:pt x="18497" y="4180"/>
                        <a:pt x="15839" y="3048"/>
                      </a:cubicBezTo>
                      <a:cubicBezTo>
                        <a:pt x="14076" y="2297"/>
                        <a:pt x="11998" y="1893"/>
                        <a:pt x="9725" y="1829"/>
                      </a:cubicBezTo>
                      <a:cubicBezTo>
                        <a:pt x="8880" y="999"/>
                        <a:pt x="7217" y="649"/>
                        <a:pt x="5755" y="1051"/>
                      </a:cubicBezTo>
                      <a:cubicBezTo>
                        <a:pt x="5329" y="1168"/>
                        <a:pt x="4967" y="1337"/>
                        <a:pt x="4668" y="1543"/>
                      </a:cubicBezTo>
                      <a:lnTo>
                        <a:pt x="3742" y="0"/>
                      </a:lnTo>
                      <a:lnTo>
                        <a:pt x="0" y="938"/>
                      </a:lnTo>
                      <a:close/>
                      <a:moveTo>
                        <a:pt x="6539" y="2246"/>
                      </a:moveTo>
                      <a:cubicBezTo>
                        <a:pt x="7096" y="2088"/>
                        <a:pt x="7748" y="2205"/>
                        <a:pt x="8082" y="2533"/>
                      </a:cubicBezTo>
                      <a:cubicBezTo>
                        <a:pt x="8426" y="2872"/>
                        <a:pt x="8318" y="3324"/>
                        <a:pt x="7835" y="3581"/>
                      </a:cubicBezTo>
                      <a:cubicBezTo>
                        <a:pt x="7738" y="3636"/>
                        <a:pt x="7630" y="3685"/>
                        <a:pt x="7504" y="3719"/>
                      </a:cubicBezTo>
                      <a:cubicBezTo>
                        <a:pt x="6877" y="3892"/>
                        <a:pt x="6149" y="3701"/>
                        <a:pt x="5884" y="3295"/>
                      </a:cubicBezTo>
                      <a:cubicBezTo>
                        <a:pt x="5620" y="2890"/>
                        <a:pt x="5916" y="2423"/>
                        <a:pt x="6539" y="224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77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35" name="îS1ïḓe"/>
                <p:cNvSpPr/>
                <p:nvPr/>
              </p:nvSpPr>
              <p:spPr>
                <a:xfrm>
                  <a:off x="8485573" y="5180937"/>
                  <a:ext cx="174083" cy="1620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84" h="21600" extrusionOk="0">
                      <a:moveTo>
                        <a:pt x="0" y="3459"/>
                      </a:moveTo>
                      <a:lnTo>
                        <a:pt x="1422" y="10208"/>
                      </a:lnTo>
                      <a:cubicBezTo>
                        <a:pt x="1422" y="10208"/>
                        <a:pt x="2469" y="10982"/>
                        <a:pt x="3219" y="10113"/>
                      </a:cubicBezTo>
                      <a:cubicBezTo>
                        <a:pt x="4049" y="9149"/>
                        <a:pt x="6494" y="8518"/>
                        <a:pt x="6992" y="11134"/>
                      </a:cubicBezTo>
                      <a:cubicBezTo>
                        <a:pt x="7491" y="13750"/>
                        <a:pt x="5522" y="14362"/>
                        <a:pt x="4296" y="14027"/>
                      </a:cubicBezTo>
                      <a:cubicBezTo>
                        <a:pt x="3187" y="13725"/>
                        <a:pt x="2357" y="14641"/>
                        <a:pt x="2357" y="14641"/>
                      </a:cubicBezTo>
                      <a:lnTo>
                        <a:pt x="3823" y="21600"/>
                      </a:lnTo>
                      <a:lnTo>
                        <a:pt x="9313" y="20212"/>
                      </a:lnTo>
                      <a:cubicBezTo>
                        <a:pt x="9313" y="20212"/>
                        <a:pt x="9635" y="19276"/>
                        <a:pt x="8958" y="18523"/>
                      </a:cubicBezTo>
                      <a:cubicBezTo>
                        <a:pt x="8134" y="17611"/>
                        <a:pt x="7558" y="15210"/>
                        <a:pt x="10150" y="14555"/>
                      </a:cubicBezTo>
                      <a:cubicBezTo>
                        <a:pt x="12743" y="13899"/>
                        <a:pt x="13216" y="16255"/>
                        <a:pt x="12736" y="17679"/>
                      </a:cubicBezTo>
                      <a:cubicBezTo>
                        <a:pt x="12378" y="18747"/>
                        <a:pt x="13070" y="19262"/>
                        <a:pt x="13070" y="19262"/>
                      </a:cubicBezTo>
                      <a:lnTo>
                        <a:pt x="17693" y="18092"/>
                      </a:lnTo>
                      <a:cubicBezTo>
                        <a:pt x="17693" y="18092"/>
                        <a:pt x="16501" y="13146"/>
                        <a:pt x="16426" y="11786"/>
                      </a:cubicBezTo>
                      <a:cubicBezTo>
                        <a:pt x="16346" y="10328"/>
                        <a:pt x="18026" y="10919"/>
                        <a:pt x="18332" y="11000"/>
                      </a:cubicBezTo>
                      <a:cubicBezTo>
                        <a:pt x="20097" y="11473"/>
                        <a:pt x="21600" y="10153"/>
                        <a:pt x="21079" y="7680"/>
                      </a:cubicBezTo>
                      <a:cubicBezTo>
                        <a:pt x="20558" y="5208"/>
                        <a:pt x="18027" y="5192"/>
                        <a:pt x="17063" y="6452"/>
                      </a:cubicBezTo>
                      <a:cubicBezTo>
                        <a:pt x="16347" y="7388"/>
                        <a:pt x="15661" y="7684"/>
                        <a:pt x="15383" y="7029"/>
                      </a:cubicBezTo>
                      <a:cubicBezTo>
                        <a:pt x="14735" y="5498"/>
                        <a:pt x="13677" y="0"/>
                        <a:pt x="13677" y="0"/>
                      </a:cubicBezTo>
                      <a:lnTo>
                        <a:pt x="9343" y="1096"/>
                      </a:lnTo>
                      <a:cubicBezTo>
                        <a:pt x="9343" y="1096"/>
                        <a:pt x="8732" y="2392"/>
                        <a:pt x="9572" y="3149"/>
                      </a:cubicBezTo>
                      <a:cubicBezTo>
                        <a:pt x="10838" y="4289"/>
                        <a:pt x="10727" y="6525"/>
                        <a:pt x="8669" y="7045"/>
                      </a:cubicBezTo>
                      <a:cubicBezTo>
                        <a:pt x="6612" y="7566"/>
                        <a:pt x="5599" y="5828"/>
                        <a:pt x="6228" y="4123"/>
                      </a:cubicBezTo>
                      <a:cubicBezTo>
                        <a:pt x="6581" y="3168"/>
                        <a:pt x="5664" y="2036"/>
                        <a:pt x="5664" y="2036"/>
                      </a:cubicBezTo>
                      <a:cubicBezTo>
                        <a:pt x="5664" y="2036"/>
                        <a:pt x="0" y="3459"/>
                        <a:pt x="0" y="3459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36" name="îṣḻíḓè"/>
                <p:cNvSpPr/>
                <p:nvPr/>
              </p:nvSpPr>
              <p:spPr>
                <a:xfrm>
                  <a:off x="8837278" y="5509960"/>
                  <a:ext cx="165767" cy="1773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372" h="21028" extrusionOk="0">
                      <a:moveTo>
                        <a:pt x="11134" y="0"/>
                      </a:moveTo>
                      <a:cubicBezTo>
                        <a:pt x="10473" y="291"/>
                        <a:pt x="9829" y="670"/>
                        <a:pt x="9218" y="1133"/>
                      </a:cubicBezTo>
                      <a:cubicBezTo>
                        <a:pt x="8205" y="1900"/>
                        <a:pt x="7241" y="3000"/>
                        <a:pt x="7232" y="4263"/>
                      </a:cubicBezTo>
                      <a:cubicBezTo>
                        <a:pt x="7232" y="4376"/>
                        <a:pt x="7251" y="4474"/>
                        <a:pt x="7265" y="4578"/>
                      </a:cubicBezTo>
                      <a:lnTo>
                        <a:pt x="5151" y="2019"/>
                      </a:lnTo>
                      <a:cubicBezTo>
                        <a:pt x="5136" y="2030"/>
                        <a:pt x="5118" y="2041"/>
                        <a:pt x="5102" y="2053"/>
                      </a:cubicBezTo>
                      <a:cubicBezTo>
                        <a:pt x="5027" y="2106"/>
                        <a:pt x="4955" y="2159"/>
                        <a:pt x="4880" y="2213"/>
                      </a:cubicBezTo>
                      <a:lnTo>
                        <a:pt x="7423" y="5900"/>
                      </a:lnTo>
                      <a:cubicBezTo>
                        <a:pt x="4977" y="5414"/>
                        <a:pt x="2486" y="6475"/>
                        <a:pt x="1082" y="8857"/>
                      </a:cubicBezTo>
                      <a:cubicBezTo>
                        <a:pt x="-1074" y="12513"/>
                        <a:pt x="95" y="17729"/>
                        <a:pt x="3688" y="19976"/>
                      </a:cubicBezTo>
                      <a:cubicBezTo>
                        <a:pt x="6286" y="21600"/>
                        <a:pt x="9522" y="21245"/>
                        <a:pt x="12057" y="19586"/>
                      </a:cubicBezTo>
                      <a:cubicBezTo>
                        <a:pt x="14335" y="19918"/>
                        <a:pt x="16643" y="19169"/>
                        <a:pt x="18072" y="17172"/>
                      </a:cubicBezTo>
                      <a:cubicBezTo>
                        <a:pt x="20526" y="13741"/>
                        <a:pt x="19342" y="8581"/>
                        <a:pt x="15911" y="5901"/>
                      </a:cubicBezTo>
                      <a:cubicBezTo>
                        <a:pt x="14980" y="5173"/>
                        <a:pt x="13948" y="4703"/>
                        <a:pt x="12864" y="4562"/>
                      </a:cubicBezTo>
                      <a:cubicBezTo>
                        <a:pt x="12076" y="4459"/>
                        <a:pt x="11291" y="4541"/>
                        <a:pt x="10539" y="4763"/>
                      </a:cubicBezTo>
                      <a:cubicBezTo>
                        <a:pt x="10955" y="4092"/>
                        <a:pt x="11179" y="3259"/>
                        <a:pt x="11250" y="2443"/>
                      </a:cubicBezTo>
                      <a:cubicBezTo>
                        <a:pt x="11324" y="1599"/>
                        <a:pt x="11285" y="776"/>
                        <a:pt x="11134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37" name="îṥḻïde"/>
                <p:cNvSpPr/>
                <p:nvPr/>
              </p:nvSpPr>
              <p:spPr>
                <a:xfrm>
                  <a:off x="9571818" y="5586467"/>
                  <a:ext cx="218851" cy="1551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954" y="0"/>
                      </a:moveTo>
                      <a:lnTo>
                        <a:pt x="149" y="12597"/>
                      </a:lnTo>
                      <a:lnTo>
                        <a:pt x="0" y="12646"/>
                      </a:lnTo>
                      <a:lnTo>
                        <a:pt x="0" y="19074"/>
                      </a:lnTo>
                      <a:lnTo>
                        <a:pt x="9044" y="19042"/>
                      </a:lnTo>
                      <a:lnTo>
                        <a:pt x="9044" y="21600"/>
                      </a:lnTo>
                      <a:lnTo>
                        <a:pt x="10685" y="20823"/>
                      </a:lnTo>
                      <a:lnTo>
                        <a:pt x="12315" y="21600"/>
                      </a:lnTo>
                      <a:lnTo>
                        <a:pt x="12315" y="19042"/>
                      </a:lnTo>
                      <a:lnTo>
                        <a:pt x="15483" y="19025"/>
                      </a:lnTo>
                      <a:lnTo>
                        <a:pt x="15827" y="19025"/>
                      </a:lnTo>
                      <a:lnTo>
                        <a:pt x="21600" y="7043"/>
                      </a:lnTo>
                      <a:lnTo>
                        <a:pt x="21589" y="16"/>
                      </a:lnTo>
                      <a:cubicBezTo>
                        <a:pt x="21589" y="16"/>
                        <a:pt x="21589" y="0"/>
                        <a:pt x="21589" y="0"/>
                      </a:cubicBezTo>
                      <a:lnTo>
                        <a:pt x="7954" y="0"/>
                      </a:lnTo>
                      <a:close/>
                      <a:moveTo>
                        <a:pt x="20716" y="1813"/>
                      </a:moveTo>
                      <a:cubicBezTo>
                        <a:pt x="20717" y="2327"/>
                        <a:pt x="20716" y="2838"/>
                        <a:pt x="20716" y="3352"/>
                      </a:cubicBezTo>
                      <a:cubicBezTo>
                        <a:pt x="20718" y="4465"/>
                        <a:pt x="20715" y="5574"/>
                        <a:pt x="20716" y="6687"/>
                      </a:cubicBezTo>
                      <a:lnTo>
                        <a:pt x="15333" y="17779"/>
                      </a:lnTo>
                      <a:lnTo>
                        <a:pt x="12315" y="17795"/>
                      </a:lnTo>
                      <a:lnTo>
                        <a:pt x="12315" y="15220"/>
                      </a:lnTo>
                      <a:cubicBezTo>
                        <a:pt x="12315" y="15220"/>
                        <a:pt x="9044" y="15220"/>
                        <a:pt x="9044" y="15220"/>
                      </a:cubicBezTo>
                      <a:lnTo>
                        <a:pt x="9044" y="17811"/>
                      </a:lnTo>
                      <a:lnTo>
                        <a:pt x="872" y="17843"/>
                      </a:lnTo>
                      <a:lnTo>
                        <a:pt x="872" y="12646"/>
                      </a:lnTo>
                      <a:lnTo>
                        <a:pt x="15448" y="12646"/>
                      </a:lnTo>
                      <a:cubicBezTo>
                        <a:pt x="15448" y="12646"/>
                        <a:pt x="19422" y="4474"/>
                        <a:pt x="20716" y="1813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38" name="ísļíḋè"/>
                <p:cNvSpPr/>
                <p:nvPr/>
              </p:nvSpPr>
              <p:spPr>
                <a:xfrm>
                  <a:off x="7903392" y="4721148"/>
                  <a:ext cx="285103" cy="2212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4" h="21459" extrusionOk="0">
                      <a:moveTo>
                        <a:pt x="20046" y="0"/>
                      </a:moveTo>
                      <a:lnTo>
                        <a:pt x="18382" y="1612"/>
                      </a:lnTo>
                      <a:cubicBezTo>
                        <a:pt x="18349" y="1555"/>
                        <a:pt x="18183" y="1271"/>
                        <a:pt x="18183" y="1271"/>
                      </a:cubicBezTo>
                      <a:lnTo>
                        <a:pt x="16876" y="2541"/>
                      </a:lnTo>
                      <a:lnTo>
                        <a:pt x="17075" y="2882"/>
                      </a:lnTo>
                      <a:lnTo>
                        <a:pt x="16682" y="3264"/>
                      </a:lnTo>
                      <a:lnTo>
                        <a:pt x="3502" y="16032"/>
                      </a:lnTo>
                      <a:cubicBezTo>
                        <a:pt x="3033" y="16486"/>
                        <a:pt x="956" y="19168"/>
                        <a:pt x="714" y="20293"/>
                      </a:cubicBezTo>
                      <a:cubicBezTo>
                        <a:pt x="679" y="20454"/>
                        <a:pt x="682" y="20584"/>
                        <a:pt x="733" y="20670"/>
                      </a:cubicBezTo>
                      <a:cubicBezTo>
                        <a:pt x="1136" y="21359"/>
                        <a:pt x="4430" y="19041"/>
                        <a:pt x="4965" y="18523"/>
                      </a:cubicBezTo>
                      <a:lnTo>
                        <a:pt x="18142" y="5753"/>
                      </a:lnTo>
                      <a:lnTo>
                        <a:pt x="18535" y="5371"/>
                      </a:lnTo>
                      <a:lnTo>
                        <a:pt x="18743" y="5727"/>
                      </a:lnTo>
                      <a:lnTo>
                        <a:pt x="13621" y="10688"/>
                      </a:lnTo>
                      <a:lnTo>
                        <a:pt x="13920" y="11200"/>
                      </a:lnTo>
                      <a:lnTo>
                        <a:pt x="20349" y="4970"/>
                      </a:lnTo>
                      <a:cubicBezTo>
                        <a:pt x="20349" y="4970"/>
                        <a:pt x="20022" y="4416"/>
                        <a:pt x="19840" y="4106"/>
                      </a:cubicBezTo>
                      <a:lnTo>
                        <a:pt x="21504" y="2494"/>
                      </a:lnTo>
                      <a:cubicBezTo>
                        <a:pt x="21504" y="2494"/>
                        <a:pt x="20046" y="0"/>
                        <a:pt x="20046" y="0"/>
                      </a:cubicBezTo>
                      <a:close/>
                      <a:moveTo>
                        <a:pt x="714" y="20293"/>
                      </a:moveTo>
                      <a:cubicBezTo>
                        <a:pt x="727" y="20240"/>
                        <a:pt x="731" y="20197"/>
                        <a:pt x="751" y="20139"/>
                      </a:cubicBezTo>
                      <a:lnTo>
                        <a:pt x="480" y="20398"/>
                      </a:lnTo>
                      <a:cubicBezTo>
                        <a:pt x="370" y="20505"/>
                        <a:pt x="-96" y="21209"/>
                        <a:pt x="18" y="21404"/>
                      </a:cubicBezTo>
                      <a:cubicBezTo>
                        <a:pt x="133" y="21600"/>
                        <a:pt x="787" y="21217"/>
                        <a:pt x="897" y="21111"/>
                      </a:cubicBezTo>
                      <a:lnTo>
                        <a:pt x="1169" y="20846"/>
                      </a:lnTo>
                      <a:cubicBezTo>
                        <a:pt x="944" y="20888"/>
                        <a:pt x="778" y="20864"/>
                        <a:pt x="705" y="20740"/>
                      </a:cubicBezTo>
                      <a:cubicBezTo>
                        <a:pt x="649" y="20644"/>
                        <a:pt x="665" y="20481"/>
                        <a:pt x="714" y="20293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  <p:sp>
              <p:nvSpPr>
                <p:cNvPr id="139" name="íṣḻíḋé"/>
                <p:cNvSpPr/>
                <p:nvPr/>
              </p:nvSpPr>
              <p:spPr>
                <a:xfrm>
                  <a:off x="8026260" y="4424158"/>
                  <a:ext cx="237121" cy="1551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900" y="15429"/>
                      </a:moveTo>
                      <a:lnTo>
                        <a:pt x="2700" y="15429"/>
                      </a:lnTo>
                      <a:lnTo>
                        <a:pt x="2700" y="2057"/>
                      </a:lnTo>
                      <a:lnTo>
                        <a:pt x="18900" y="2057"/>
                      </a:lnTo>
                      <a:cubicBezTo>
                        <a:pt x="18900" y="2057"/>
                        <a:pt x="18900" y="15429"/>
                        <a:pt x="18900" y="15429"/>
                      </a:cubicBezTo>
                      <a:close/>
                      <a:moveTo>
                        <a:pt x="18900" y="0"/>
                      </a:moveTo>
                      <a:lnTo>
                        <a:pt x="2700" y="0"/>
                      </a:lnTo>
                      <a:cubicBezTo>
                        <a:pt x="1954" y="0"/>
                        <a:pt x="1350" y="922"/>
                        <a:pt x="1350" y="2057"/>
                      </a:cubicBezTo>
                      <a:cubicBezTo>
                        <a:pt x="1350" y="2057"/>
                        <a:pt x="1350" y="17486"/>
                        <a:pt x="1364" y="17486"/>
                      </a:cubicBezTo>
                      <a:lnTo>
                        <a:pt x="20235" y="17486"/>
                      </a:lnTo>
                      <a:cubicBezTo>
                        <a:pt x="20250" y="17486"/>
                        <a:pt x="20250" y="2057"/>
                        <a:pt x="20250" y="2057"/>
                      </a:cubicBezTo>
                      <a:cubicBezTo>
                        <a:pt x="20250" y="922"/>
                        <a:pt x="19646" y="0"/>
                        <a:pt x="18900" y="0"/>
                      </a:cubicBezTo>
                      <a:close/>
                      <a:moveTo>
                        <a:pt x="20250" y="21600"/>
                      </a:moveTo>
                      <a:lnTo>
                        <a:pt x="1350" y="21600"/>
                      </a:lnTo>
                      <a:cubicBezTo>
                        <a:pt x="604" y="21600"/>
                        <a:pt x="0" y="20679"/>
                        <a:pt x="0" y="19543"/>
                      </a:cubicBezTo>
                      <a:lnTo>
                        <a:pt x="0" y="18514"/>
                      </a:lnTo>
                      <a:lnTo>
                        <a:pt x="8775" y="18514"/>
                      </a:lnTo>
                      <a:lnTo>
                        <a:pt x="8775" y="19543"/>
                      </a:lnTo>
                      <a:lnTo>
                        <a:pt x="12825" y="19543"/>
                      </a:lnTo>
                      <a:lnTo>
                        <a:pt x="12825" y="18514"/>
                      </a:lnTo>
                      <a:lnTo>
                        <a:pt x="21600" y="18514"/>
                      </a:lnTo>
                      <a:lnTo>
                        <a:pt x="21600" y="19543"/>
                      </a:lnTo>
                      <a:cubicBezTo>
                        <a:pt x="21600" y="20679"/>
                        <a:pt x="20995" y="21600"/>
                        <a:pt x="20250" y="21600"/>
                      </a:cubicBezTo>
                      <a:cubicBezTo>
                        <a:pt x="20250" y="21600"/>
                        <a:pt x="20250" y="21600"/>
                        <a:pt x="2025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 fontScale="25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1pPr>
                  <a:lvl2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2pPr>
                  <a:lvl3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3pPr>
                  <a:lvl4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4pPr>
                  <a:lvl5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5pPr>
                  <a:lvl6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6pPr>
                  <a:lvl7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7pPr>
                  <a:lvl8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8pPr>
                  <a:lvl9pPr marL="0" marR="0" indent="0" algn="ctr" defTabSz="457200" rtl="0" fontAlgn="auto" latinLnBrk="0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5000" b="0" i="0" u="none" strike="noStrike" cap="none" spc="0" normalizeH="0" baseline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FillTx/>
                    </a:defRPr>
                  </a:lvl9pPr>
                </a:lstStyle>
                <a:p>
                  <a:endParaRPr/>
                </a:p>
              </p:txBody>
            </p:sp>
          </p:grpSp>
        </p:grpSp>
        <p:grpSp>
          <p:nvGrpSpPr>
            <p:cNvPr id="8" name="îSľïḋê"/>
            <p:cNvGrpSpPr/>
            <p:nvPr/>
          </p:nvGrpSpPr>
          <p:grpSpPr>
            <a:xfrm>
              <a:off x="624020" y="4210861"/>
              <a:ext cx="7093147" cy="1914998"/>
              <a:chOff x="6666043" y="4242635"/>
              <a:chExt cx="7093147" cy="1914998"/>
            </a:xfrm>
          </p:grpSpPr>
          <p:sp>
            <p:nvSpPr>
              <p:cNvPr id="34" name="íśḷíde">
                <a:extLst>
                  <a:ext uri="{FF2B5EF4-FFF2-40B4-BE49-F238E27FC236}">
                    <a16:creationId xmlns:a16="http://schemas.microsoft.com/office/drawing/2014/main" id="{64DC2847-DA63-4AF3-B015-B0D0DC7F9B4A}"/>
                  </a:ext>
                </a:extLst>
              </p:cNvPr>
              <p:cNvSpPr txBox="1"/>
              <p:nvPr/>
            </p:nvSpPr>
            <p:spPr>
              <a:xfrm>
                <a:off x="6666043" y="4242635"/>
                <a:ext cx="7093147" cy="9164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buSzPct val="25000"/>
                </a:pPr>
                <a:r>
                  <a:rPr lang="en-US" altLang="zh-CN" sz="3600" dirty="0" smtClean="0"/>
                  <a:t>TY*2</a:t>
                </a:r>
                <a:r>
                  <a:rPr lang="zh-CN" altLang="en-US" sz="3600" dirty="0" smtClean="0"/>
                  <a:t>的基础</a:t>
                </a:r>
                <a:endParaRPr lang="en-US" altLang="zh-CN" sz="3600" dirty="0"/>
              </a:p>
            </p:txBody>
          </p:sp>
          <p:sp>
            <p:nvSpPr>
              <p:cNvPr id="35" name="îṩļîḓè">
                <a:extLst>
                  <a:ext uri="{FF2B5EF4-FFF2-40B4-BE49-F238E27FC236}">
                    <a16:creationId xmlns:a16="http://schemas.microsoft.com/office/drawing/2014/main" id="{23E9BBEA-FB54-47C3-BA28-CE85931B8740}"/>
                  </a:ext>
                </a:extLst>
              </p:cNvPr>
              <p:cNvSpPr txBox="1"/>
              <p:nvPr/>
            </p:nvSpPr>
            <p:spPr>
              <a:xfrm>
                <a:off x="6666043" y="5296164"/>
                <a:ext cx="4803776" cy="8614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buSzPct val="25000"/>
                </a:pPr>
                <a:r>
                  <a:rPr lang="zh-CN" altLang="en-US" dirty="0"/>
                  <a:t>创建全新的系统较为困难，</a:t>
                </a:r>
                <a:endParaRPr lang="en-US" altLang="zh-CN" dirty="0"/>
              </a:p>
              <a:p>
                <a:pPr>
                  <a:buSzPct val="25000"/>
                </a:pPr>
                <a:r>
                  <a:rPr lang="zh-CN" altLang="en-US" dirty="0"/>
                  <a:t>需要借用原来的基础</a:t>
                </a:r>
                <a:endParaRPr lang="en-US" altLang="zh-CN" dirty="0"/>
              </a:p>
            </p:txBody>
          </p:sp>
        </p:grpSp>
        <p:cxnSp>
          <p:nvCxnSpPr>
            <p:cNvPr id="9" name="直接连接符 8"/>
            <p:cNvCxnSpPr/>
            <p:nvPr/>
          </p:nvCxnSpPr>
          <p:spPr>
            <a:xfrm>
              <a:off x="673100" y="4008444"/>
              <a:ext cx="768016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673100" y="4008444"/>
              <a:ext cx="2052683" cy="0"/>
            </a:xfrm>
            <a:prstGeom prst="line">
              <a:avLst/>
            </a:prstGeom>
            <a:ln w="2857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išḻídè"/>
            <p:cNvGrpSpPr/>
            <p:nvPr/>
          </p:nvGrpSpPr>
          <p:grpSpPr>
            <a:xfrm>
              <a:off x="334863" y="1545514"/>
              <a:ext cx="2469856" cy="1685468"/>
              <a:chOff x="334863" y="1727363"/>
              <a:chExt cx="2469856" cy="1685468"/>
            </a:xfrm>
          </p:grpSpPr>
          <p:sp>
            <p:nvSpPr>
              <p:cNvPr id="32" name="ïSľîḓé">
                <a:extLst>
                  <a:ext uri="{FF2B5EF4-FFF2-40B4-BE49-F238E27FC236}">
                    <a16:creationId xmlns:a16="http://schemas.microsoft.com/office/drawing/2014/main" id="{FEE17612-1FBF-4C44-97BE-F40296C4D8E0}"/>
                  </a:ext>
                </a:extLst>
              </p:cNvPr>
              <p:cNvSpPr txBox="1"/>
              <p:nvPr/>
            </p:nvSpPr>
            <p:spPr>
              <a:xfrm>
                <a:off x="334863" y="2514399"/>
                <a:ext cx="2469856" cy="898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  <a:buSzPct val="25000"/>
                </a:pPr>
                <a:r>
                  <a:rPr lang="zh-CN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需要网卡支持监控模式，基于</a:t>
                </a:r>
                <a:r>
                  <a:rPr lang="en-US" altLang="zh-C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Linux</a:t>
                </a:r>
                <a:r>
                  <a:rPr lang="zh-CN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内核控制发包</a:t>
                </a:r>
                <a:endParaRPr lang="en-US" altLang="zh-CN" sz="1600" dirty="0"/>
              </a:p>
            </p:txBody>
          </p:sp>
          <p:grpSp>
            <p:nvGrpSpPr>
              <p:cNvPr id="29" name="ïṣ1íḍè"/>
              <p:cNvGrpSpPr/>
              <p:nvPr/>
            </p:nvGrpSpPr>
            <p:grpSpPr>
              <a:xfrm>
                <a:off x="1315489" y="1727363"/>
                <a:ext cx="588738" cy="588742"/>
                <a:chOff x="1203193" y="1553001"/>
                <a:chExt cx="759906" cy="759912"/>
              </a:xfrm>
            </p:grpSpPr>
            <p:sp>
              <p:nvSpPr>
                <p:cNvPr id="30" name="íṡḷîḍe">
                  <a:extLst>
                    <a:ext uri="{FF2B5EF4-FFF2-40B4-BE49-F238E27FC236}">
                      <a16:creationId xmlns:a16="http://schemas.microsoft.com/office/drawing/2014/main" id="{716B3D2F-390A-4016-8E86-B77DD5E43194}"/>
                    </a:ext>
                  </a:extLst>
                </p:cNvPr>
                <p:cNvSpPr/>
                <p:nvPr/>
              </p:nvSpPr>
              <p:spPr>
                <a:xfrm>
                  <a:off x="1203193" y="1553001"/>
                  <a:ext cx="759906" cy="75991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sz="2000" b="1" i="1" dirty="0"/>
                </a:p>
              </p:txBody>
            </p:sp>
            <p:sp>
              <p:nvSpPr>
                <p:cNvPr id="31" name="iśľídè">
                  <a:extLst>
                    <a:ext uri="{FF2B5EF4-FFF2-40B4-BE49-F238E27FC236}">
                      <a16:creationId xmlns:a16="http://schemas.microsoft.com/office/drawing/2014/main" id="{716B3D2F-390A-4016-8E86-B77DD5E43194}"/>
                    </a:ext>
                  </a:extLst>
                </p:cNvPr>
                <p:cNvSpPr/>
                <p:nvPr/>
              </p:nvSpPr>
              <p:spPr>
                <a:xfrm>
                  <a:off x="1369142" y="1734803"/>
                  <a:ext cx="428008" cy="396308"/>
                </a:xfrm>
                <a:custGeom>
                  <a:avLst/>
                  <a:gdLst>
                    <a:gd name="connsiteX0" fmla="*/ 448726 w 606157"/>
                    <a:gd name="connsiteY0" fmla="*/ 379203 h 561262"/>
                    <a:gd name="connsiteX1" fmla="*/ 473636 w 606157"/>
                    <a:gd name="connsiteY1" fmla="*/ 404042 h 561262"/>
                    <a:gd name="connsiteX2" fmla="*/ 448726 w 606157"/>
                    <a:gd name="connsiteY2" fmla="*/ 428881 h 561262"/>
                    <a:gd name="connsiteX3" fmla="*/ 423816 w 606157"/>
                    <a:gd name="connsiteY3" fmla="*/ 404042 h 561262"/>
                    <a:gd name="connsiteX4" fmla="*/ 448726 w 606157"/>
                    <a:gd name="connsiteY4" fmla="*/ 379203 h 561262"/>
                    <a:gd name="connsiteX5" fmla="*/ 448715 w 606157"/>
                    <a:gd name="connsiteY5" fmla="*/ 354387 h 561262"/>
                    <a:gd name="connsiteX6" fmla="*/ 399119 w 606157"/>
                    <a:gd name="connsiteY6" fmla="*/ 403982 h 561262"/>
                    <a:gd name="connsiteX7" fmla="*/ 448715 w 606157"/>
                    <a:gd name="connsiteY7" fmla="*/ 453485 h 561262"/>
                    <a:gd name="connsiteX8" fmla="*/ 498404 w 606157"/>
                    <a:gd name="connsiteY8" fmla="*/ 403982 h 561262"/>
                    <a:gd name="connsiteX9" fmla="*/ 448715 w 606157"/>
                    <a:gd name="connsiteY9" fmla="*/ 354387 h 561262"/>
                    <a:gd name="connsiteX10" fmla="*/ 448715 w 606157"/>
                    <a:gd name="connsiteY10" fmla="*/ 329172 h 561262"/>
                    <a:gd name="connsiteX11" fmla="*/ 523666 w 606157"/>
                    <a:gd name="connsiteY11" fmla="*/ 403982 h 561262"/>
                    <a:gd name="connsiteX12" fmla="*/ 448715 w 606157"/>
                    <a:gd name="connsiteY12" fmla="*/ 478700 h 561262"/>
                    <a:gd name="connsiteX13" fmla="*/ 373856 w 606157"/>
                    <a:gd name="connsiteY13" fmla="*/ 403982 h 561262"/>
                    <a:gd name="connsiteX14" fmla="*/ 448715 w 606157"/>
                    <a:gd name="connsiteY14" fmla="*/ 329172 h 561262"/>
                    <a:gd name="connsiteX15" fmla="*/ 448702 w 606157"/>
                    <a:gd name="connsiteY15" fmla="*/ 304090 h 561262"/>
                    <a:gd name="connsiteX16" fmla="*/ 348714 w 606157"/>
                    <a:gd name="connsiteY16" fmla="*/ 404029 h 561262"/>
                    <a:gd name="connsiteX17" fmla="*/ 448702 w 606157"/>
                    <a:gd name="connsiteY17" fmla="*/ 503876 h 561262"/>
                    <a:gd name="connsiteX18" fmla="*/ 548783 w 606157"/>
                    <a:gd name="connsiteY18" fmla="*/ 404029 h 561262"/>
                    <a:gd name="connsiteX19" fmla="*/ 448702 w 606157"/>
                    <a:gd name="connsiteY19" fmla="*/ 304090 h 561262"/>
                    <a:gd name="connsiteX20" fmla="*/ 435240 w 606157"/>
                    <a:gd name="connsiteY20" fmla="*/ 246611 h 561262"/>
                    <a:gd name="connsiteX21" fmla="*/ 462071 w 606157"/>
                    <a:gd name="connsiteY21" fmla="*/ 246611 h 561262"/>
                    <a:gd name="connsiteX22" fmla="*/ 462071 w 606157"/>
                    <a:gd name="connsiteY22" fmla="*/ 277946 h 561262"/>
                    <a:gd name="connsiteX23" fmla="*/ 574870 w 606157"/>
                    <a:gd name="connsiteY23" fmla="*/ 390679 h 561262"/>
                    <a:gd name="connsiteX24" fmla="*/ 606157 w 606157"/>
                    <a:gd name="connsiteY24" fmla="*/ 390679 h 561262"/>
                    <a:gd name="connsiteX25" fmla="*/ 606157 w 606157"/>
                    <a:gd name="connsiteY25" fmla="*/ 417379 h 561262"/>
                    <a:gd name="connsiteX26" fmla="*/ 574870 w 606157"/>
                    <a:gd name="connsiteY26" fmla="*/ 417379 h 561262"/>
                    <a:gd name="connsiteX27" fmla="*/ 462071 w 606157"/>
                    <a:gd name="connsiteY27" fmla="*/ 529927 h 561262"/>
                    <a:gd name="connsiteX28" fmla="*/ 462071 w 606157"/>
                    <a:gd name="connsiteY28" fmla="*/ 561262 h 561262"/>
                    <a:gd name="connsiteX29" fmla="*/ 435240 w 606157"/>
                    <a:gd name="connsiteY29" fmla="*/ 561262 h 561262"/>
                    <a:gd name="connsiteX30" fmla="*/ 435240 w 606157"/>
                    <a:gd name="connsiteY30" fmla="*/ 529927 h 561262"/>
                    <a:gd name="connsiteX31" fmla="*/ 322440 w 606157"/>
                    <a:gd name="connsiteY31" fmla="*/ 417379 h 561262"/>
                    <a:gd name="connsiteX32" fmla="*/ 291153 w 606157"/>
                    <a:gd name="connsiteY32" fmla="*/ 417379 h 561262"/>
                    <a:gd name="connsiteX33" fmla="*/ 291153 w 606157"/>
                    <a:gd name="connsiteY33" fmla="*/ 390494 h 561262"/>
                    <a:gd name="connsiteX34" fmla="*/ 322440 w 606157"/>
                    <a:gd name="connsiteY34" fmla="*/ 390494 h 561262"/>
                    <a:gd name="connsiteX35" fmla="*/ 435240 w 606157"/>
                    <a:gd name="connsiteY35" fmla="*/ 277946 h 561262"/>
                    <a:gd name="connsiteX36" fmla="*/ 229598 w 606157"/>
                    <a:gd name="connsiteY36" fmla="*/ 401 h 561262"/>
                    <a:gd name="connsiteX37" fmla="*/ 285303 w 606157"/>
                    <a:gd name="connsiteY37" fmla="*/ 12175 h 561262"/>
                    <a:gd name="connsiteX38" fmla="*/ 312412 w 606157"/>
                    <a:gd name="connsiteY38" fmla="*/ 37297 h 561262"/>
                    <a:gd name="connsiteX39" fmla="*/ 342307 w 606157"/>
                    <a:gd name="connsiteY39" fmla="*/ 131669 h 561262"/>
                    <a:gd name="connsiteX40" fmla="*/ 340265 w 606157"/>
                    <a:gd name="connsiteY40" fmla="*/ 140105 h 561262"/>
                    <a:gd name="connsiteX41" fmla="*/ 348249 w 606157"/>
                    <a:gd name="connsiteY41" fmla="*/ 179782 h 561262"/>
                    <a:gd name="connsiteX42" fmla="*/ 329031 w 606157"/>
                    <a:gd name="connsiteY42" fmla="*/ 213155 h 561262"/>
                    <a:gd name="connsiteX43" fmla="*/ 315569 w 606157"/>
                    <a:gd name="connsiteY43" fmla="*/ 249958 h 561262"/>
                    <a:gd name="connsiteX44" fmla="*/ 315569 w 606157"/>
                    <a:gd name="connsiteY44" fmla="*/ 295847 h 561262"/>
                    <a:gd name="connsiteX45" fmla="*/ 317983 w 606157"/>
                    <a:gd name="connsiteY45" fmla="*/ 299647 h 561262"/>
                    <a:gd name="connsiteX46" fmla="*/ 335066 w 606157"/>
                    <a:gd name="connsiteY46" fmla="*/ 308454 h 561262"/>
                    <a:gd name="connsiteX47" fmla="*/ 304149 w 606157"/>
                    <a:gd name="connsiteY47" fmla="*/ 368897 h 561262"/>
                    <a:gd name="connsiteX48" fmla="*/ 291152 w 606157"/>
                    <a:gd name="connsiteY48" fmla="*/ 368897 h 561262"/>
                    <a:gd name="connsiteX49" fmla="*/ 269334 w 606157"/>
                    <a:gd name="connsiteY49" fmla="*/ 390682 h 561262"/>
                    <a:gd name="connsiteX50" fmla="*/ 269334 w 606157"/>
                    <a:gd name="connsiteY50" fmla="*/ 417473 h 561262"/>
                    <a:gd name="connsiteX51" fmla="*/ 291152 w 606157"/>
                    <a:gd name="connsiteY51" fmla="*/ 439258 h 561262"/>
                    <a:gd name="connsiteX52" fmla="*/ 304149 w 606157"/>
                    <a:gd name="connsiteY52" fmla="*/ 439258 h 561262"/>
                    <a:gd name="connsiteX53" fmla="*/ 328752 w 606157"/>
                    <a:gd name="connsiteY53" fmla="*/ 491543 h 561262"/>
                    <a:gd name="connsiteX54" fmla="*/ 268127 w 606157"/>
                    <a:gd name="connsiteY54" fmla="*/ 491543 h 561262"/>
                    <a:gd name="connsiteX55" fmla="*/ 268127 w 606157"/>
                    <a:gd name="connsiteY55" fmla="*/ 491358 h 561262"/>
                    <a:gd name="connsiteX56" fmla="*/ 205644 w 606157"/>
                    <a:gd name="connsiteY56" fmla="*/ 491358 h 561262"/>
                    <a:gd name="connsiteX57" fmla="*/ 0 w 606157"/>
                    <a:gd name="connsiteY57" fmla="*/ 491358 h 561262"/>
                    <a:gd name="connsiteX58" fmla="*/ 0 w 606157"/>
                    <a:gd name="connsiteY58" fmla="*/ 424797 h 561262"/>
                    <a:gd name="connsiteX59" fmla="*/ 16990 w 606157"/>
                    <a:gd name="connsiteY59" fmla="*/ 388550 h 561262"/>
                    <a:gd name="connsiteX60" fmla="*/ 155696 w 606157"/>
                    <a:gd name="connsiteY60" fmla="*/ 299647 h 561262"/>
                    <a:gd name="connsiteX61" fmla="*/ 158202 w 606157"/>
                    <a:gd name="connsiteY61" fmla="*/ 295847 h 561262"/>
                    <a:gd name="connsiteX62" fmla="*/ 158202 w 606157"/>
                    <a:gd name="connsiteY62" fmla="*/ 249958 h 561262"/>
                    <a:gd name="connsiteX63" fmla="*/ 144740 w 606157"/>
                    <a:gd name="connsiteY63" fmla="*/ 213155 h 561262"/>
                    <a:gd name="connsiteX64" fmla="*/ 125522 w 606157"/>
                    <a:gd name="connsiteY64" fmla="*/ 179782 h 561262"/>
                    <a:gd name="connsiteX65" fmla="*/ 133042 w 606157"/>
                    <a:gd name="connsiteY65" fmla="*/ 140105 h 561262"/>
                    <a:gd name="connsiteX66" fmla="*/ 131093 w 606157"/>
                    <a:gd name="connsiteY66" fmla="*/ 131669 h 561262"/>
                    <a:gd name="connsiteX67" fmla="*/ 130814 w 606157"/>
                    <a:gd name="connsiteY67" fmla="*/ 85318 h 561262"/>
                    <a:gd name="connsiteX68" fmla="*/ 157924 w 606157"/>
                    <a:gd name="connsiteY68" fmla="*/ 37854 h 561262"/>
                    <a:gd name="connsiteX69" fmla="*/ 183084 w 606157"/>
                    <a:gd name="connsiteY69" fmla="*/ 17088 h 561262"/>
                    <a:gd name="connsiteX70" fmla="*/ 207501 w 606157"/>
                    <a:gd name="connsiteY70" fmla="*/ 4666 h 561262"/>
                    <a:gd name="connsiteX71" fmla="*/ 229598 w 606157"/>
                    <a:gd name="connsiteY71" fmla="*/ 401 h 561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06157" h="561262">
                      <a:moveTo>
                        <a:pt x="448726" y="379203"/>
                      </a:moveTo>
                      <a:cubicBezTo>
                        <a:pt x="462483" y="379203"/>
                        <a:pt x="473636" y="390324"/>
                        <a:pt x="473636" y="404042"/>
                      </a:cubicBezTo>
                      <a:cubicBezTo>
                        <a:pt x="473636" y="417760"/>
                        <a:pt x="462483" y="428881"/>
                        <a:pt x="448726" y="428881"/>
                      </a:cubicBezTo>
                      <a:cubicBezTo>
                        <a:pt x="434969" y="428881"/>
                        <a:pt x="423816" y="417760"/>
                        <a:pt x="423816" y="404042"/>
                      </a:cubicBezTo>
                      <a:cubicBezTo>
                        <a:pt x="423816" y="390324"/>
                        <a:pt x="434969" y="379203"/>
                        <a:pt x="448726" y="379203"/>
                      </a:cubicBezTo>
                      <a:close/>
                      <a:moveTo>
                        <a:pt x="448715" y="354387"/>
                      </a:moveTo>
                      <a:cubicBezTo>
                        <a:pt x="421409" y="354387"/>
                        <a:pt x="399119" y="376635"/>
                        <a:pt x="399119" y="403982"/>
                      </a:cubicBezTo>
                      <a:cubicBezTo>
                        <a:pt x="399119" y="431237"/>
                        <a:pt x="421409" y="453485"/>
                        <a:pt x="448715" y="453485"/>
                      </a:cubicBezTo>
                      <a:cubicBezTo>
                        <a:pt x="476113" y="453485"/>
                        <a:pt x="498404" y="431422"/>
                        <a:pt x="498404" y="403982"/>
                      </a:cubicBezTo>
                      <a:cubicBezTo>
                        <a:pt x="498404" y="376635"/>
                        <a:pt x="476113" y="354387"/>
                        <a:pt x="448715" y="354387"/>
                      </a:cubicBezTo>
                      <a:close/>
                      <a:moveTo>
                        <a:pt x="448715" y="329172"/>
                      </a:moveTo>
                      <a:cubicBezTo>
                        <a:pt x="490138" y="329172"/>
                        <a:pt x="523666" y="362637"/>
                        <a:pt x="523666" y="403982"/>
                      </a:cubicBezTo>
                      <a:cubicBezTo>
                        <a:pt x="523666" y="445235"/>
                        <a:pt x="490138" y="478700"/>
                        <a:pt x="448715" y="478700"/>
                      </a:cubicBezTo>
                      <a:cubicBezTo>
                        <a:pt x="407385" y="478700"/>
                        <a:pt x="373856" y="445235"/>
                        <a:pt x="373856" y="403982"/>
                      </a:cubicBezTo>
                      <a:cubicBezTo>
                        <a:pt x="373856" y="362637"/>
                        <a:pt x="407385" y="329172"/>
                        <a:pt x="448715" y="329172"/>
                      </a:cubicBezTo>
                      <a:close/>
                      <a:moveTo>
                        <a:pt x="448702" y="304090"/>
                      </a:moveTo>
                      <a:cubicBezTo>
                        <a:pt x="393648" y="304090"/>
                        <a:pt x="348714" y="348868"/>
                        <a:pt x="348714" y="404029"/>
                      </a:cubicBezTo>
                      <a:cubicBezTo>
                        <a:pt x="348714" y="459005"/>
                        <a:pt x="393555" y="503876"/>
                        <a:pt x="448702" y="503876"/>
                      </a:cubicBezTo>
                      <a:cubicBezTo>
                        <a:pt x="503941" y="503876"/>
                        <a:pt x="548783" y="459098"/>
                        <a:pt x="548783" y="404029"/>
                      </a:cubicBezTo>
                      <a:cubicBezTo>
                        <a:pt x="548783" y="348961"/>
                        <a:pt x="503941" y="304090"/>
                        <a:pt x="448702" y="304090"/>
                      </a:cubicBezTo>
                      <a:close/>
                      <a:moveTo>
                        <a:pt x="435240" y="246611"/>
                      </a:moveTo>
                      <a:lnTo>
                        <a:pt x="462071" y="246611"/>
                      </a:lnTo>
                      <a:lnTo>
                        <a:pt x="462071" y="277946"/>
                      </a:lnTo>
                      <a:cubicBezTo>
                        <a:pt x="521395" y="284250"/>
                        <a:pt x="568650" y="331439"/>
                        <a:pt x="574870" y="390679"/>
                      </a:cubicBezTo>
                      <a:lnTo>
                        <a:pt x="606157" y="390679"/>
                      </a:lnTo>
                      <a:lnTo>
                        <a:pt x="606157" y="417379"/>
                      </a:lnTo>
                      <a:lnTo>
                        <a:pt x="574870" y="417379"/>
                      </a:lnTo>
                      <a:cubicBezTo>
                        <a:pt x="568557" y="476527"/>
                        <a:pt x="521395" y="523623"/>
                        <a:pt x="462071" y="529927"/>
                      </a:cubicBezTo>
                      <a:lnTo>
                        <a:pt x="462071" y="561262"/>
                      </a:lnTo>
                      <a:lnTo>
                        <a:pt x="435240" y="561262"/>
                      </a:lnTo>
                      <a:lnTo>
                        <a:pt x="435240" y="529927"/>
                      </a:lnTo>
                      <a:cubicBezTo>
                        <a:pt x="375916" y="523623"/>
                        <a:pt x="328753" y="476527"/>
                        <a:pt x="322440" y="417379"/>
                      </a:cubicBezTo>
                      <a:lnTo>
                        <a:pt x="291153" y="417379"/>
                      </a:lnTo>
                      <a:lnTo>
                        <a:pt x="291153" y="390494"/>
                      </a:lnTo>
                      <a:lnTo>
                        <a:pt x="322440" y="390494"/>
                      </a:lnTo>
                      <a:cubicBezTo>
                        <a:pt x="328753" y="331346"/>
                        <a:pt x="375916" y="284250"/>
                        <a:pt x="435240" y="277946"/>
                      </a:cubicBezTo>
                      <a:close/>
                      <a:moveTo>
                        <a:pt x="229598" y="401"/>
                      </a:moveTo>
                      <a:cubicBezTo>
                        <a:pt x="253922" y="-1638"/>
                        <a:pt x="272212" y="4388"/>
                        <a:pt x="285303" y="12175"/>
                      </a:cubicBezTo>
                      <a:cubicBezTo>
                        <a:pt x="304985" y="22928"/>
                        <a:pt x="312412" y="37297"/>
                        <a:pt x="312412" y="37297"/>
                      </a:cubicBezTo>
                      <a:cubicBezTo>
                        <a:pt x="312412" y="37297"/>
                        <a:pt x="357533" y="40449"/>
                        <a:pt x="342307" y="131669"/>
                      </a:cubicBezTo>
                      <a:cubicBezTo>
                        <a:pt x="341750" y="134450"/>
                        <a:pt x="341008" y="137231"/>
                        <a:pt x="340265" y="140105"/>
                      </a:cubicBezTo>
                      <a:cubicBezTo>
                        <a:pt x="348806" y="140105"/>
                        <a:pt x="357626" y="146780"/>
                        <a:pt x="348249" y="179782"/>
                      </a:cubicBezTo>
                      <a:cubicBezTo>
                        <a:pt x="340915" y="205461"/>
                        <a:pt x="334230" y="212784"/>
                        <a:pt x="329031" y="213155"/>
                      </a:cubicBezTo>
                      <a:cubicBezTo>
                        <a:pt x="327174" y="224929"/>
                        <a:pt x="322625" y="237722"/>
                        <a:pt x="315569" y="249958"/>
                      </a:cubicBezTo>
                      <a:lnTo>
                        <a:pt x="315569" y="295847"/>
                      </a:lnTo>
                      <a:cubicBezTo>
                        <a:pt x="315569" y="297422"/>
                        <a:pt x="316497" y="298906"/>
                        <a:pt x="317983" y="299647"/>
                      </a:cubicBezTo>
                      <a:cubicBezTo>
                        <a:pt x="321139" y="301131"/>
                        <a:pt x="327081" y="304283"/>
                        <a:pt x="335066" y="308454"/>
                      </a:cubicBezTo>
                      <a:cubicBezTo>
                        <a:pt x="320490" y="325790"/>
                        <a:pt x="309720" y="346277"/>
                        <a:pt x="304149" y="368897"/>
                      </a:cubicBezTo>
                      <a:lnTo>
                        <a:pt x="291152" y="368897"/>
                      </a:lnTo>
                      <a:cubicBezTo>
                        <a:pt x="279175" y="368897"/>
                        <a:pt x="269334" y="378630"/>
                        <a:pt x="269334" y="390682"/>
                      </a:cubicBezTo>
                      <a:lnTo>
                        <a:pt x="269334" y="417473"/>
                      </a:lnTo>
                      <a:cubicBezTo>
                        <a:pt x="269334" y="429432"/>
                        <a:pt x="279175" y="439258"/>
                        <a:pt x="291152" y="439258"/>
                      </a:cubicBezTo>
                      <a:lnTo>
                        <a:pt x="304149" y="439258"/>
                      </a:lnTo>
                      <a:cubicBezTo>
                        <a:pt x="308884" y="458355"/>
                        <a:pt x="317426" y="476062"/>
                        <a:pt x="328752" y="491543"/>
                      </a:cubicBezTo>
                      <a:lnTo>
                        <a:pt x="268127" y="491543"/>
                      </a:lnTo>
                      <a:lnTo>
                        <a:pt x="268127" y="491358"/>
                      </a:lnTo>
                      <a:lnTo>
                        <a:pt x="205644" y="491358"/>
                      </a:lnTo>
                      <a:lnTo>
                        <a:pt x="0" y="491358"/>
                      </a:lnTo>
                      <a:lnTo>
                        <a:pt x="0" y="424797"/>
                      </a:lnTo>
                      <a:cubicBezTo>
                        <a:pt x="0" y="410799"/>
                        <a:pt x="6221" y="397449"/>
                        <a:pt x="16990" y="388550"/>
                      </a:cubicBezTo>
                      <a:cubicBezTo>
                        <a:pt x="77337" y="338954"/>
                        <a:pt x="142512" y="306137"/>
                        <a:pt x="155696" y="299647"/>
                      </a:cubicBezTo>
                      <a:cubicBezTo>
                        <a:pt x="157181" y="299091"/>
                        <a:pt x="158202" y="297422"/>
                        <a:pt x="158202" y="295847"/>
                      </a:cubicBezTo>
                      <a:lnTo>
                        <a:pt x="158202" y="249958"/>
                      </a:lnTo>
                      <a:cubicBezTo>
                        <a:pt x="151054" y="237722"/>
                        <a:pt x="146597" y="224743"/>
                        <a:pt x="144740" y="213155"/>
                      </a:cubicBezTo>
                      <a:cubicBezTo>
                        <a:pt x="139634" y="212784"/>
                        <a:pt x="132857" y="205461"/>
                        <a:pt x="125522" y="179782"/>
                      </a:cubicBezTo>
                      <a:cubicBezTo>
                        <a:pt x="116331" y="147243"/>
                        <a:pt x="124687" y="140383"/>
                        <a:pt x="133042" y="140105"/>
                      </a:cubicBezTo>
                      <a:cubicBezTo>
                        <a:pt x="132300" y="137231"/>
                        <a:pt x="131557" y="134543"/>
                        <a:pt x="131093" y="131669"/>
                      </a:cubicBezTo>
                      <a:cubicBezTo>
                        <a:pt x="127843" y="115261"/>
                        <a:pt x="127008" y="100057"/>
                        <a:pt x="130814" y="85318"/>
                      </a:cubicBezTo>
                      <a:cubicBezTo>
                        <a:pt x="135456" y="65665"/>
                        <a:pt x="146040" y="49998"/>
                        <a:pt x="157924" y="37854"/>
                      </a:cubicBezTo>
                      <a:cubicBezTo>
                        <a:pt x="165537" y="29881"/>
                        <a:pt x="174078" y="22836"/>
                        <a:pt x="183084" y="17088"/>
                      </a:cubicBezTo>
                      <a:cubicBezTo>
                        <a:pt x="190511" y="12082"/>
                        <a:pt x="198589" y="7632"/>
                        <a:pt x="207501" y="4666"/>
                      </a:cubicBezTo>
                      <a:cubicBezTo>
                        <a:pt x="214372" y="2256"/>
                        <a:pt x="221799" y="772"/>
                        <a:pt x="229598" y="40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8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sz="2000" b="1" i="1" dirty="0"/>
                </a:p>
              </p:txBody>
            </p:sp>
          </p:grpSp>
        </p:grpSp>
        <p:grpSp>
          <p:nvGrpSpPr>
            <p:cNvPr id="12" name="îṧļíḋê"/>
            <p:cNvGrpSpPr/>
            <p:nvPr/>
          </p:nvGrpSpPr>
          <p:grpSpPr>
            <a:xfrm>
              <a:off x="3029420" y="1495145"/>
              <a:ext cx="2057271" cy="1559564"/>
              <a:chOff x="2943939" y="1676994"/>
              <a:chExt cx="2057271" cy="1559564"/>
            </a:xfrm>
          </p:grpSpPr>
          <p:sp>
            <p:nvSpPr>
              <p:cNvPr id="26" name="îsľïḍé">
                <a:extLst>
                  <a:ext uri="{FF2B5EF4-FFF2-40B4-BE49-F238E27FC236}">
                    <a16:creationId xmlns:a16="http://schemas.microsoft.com/office/drawing/2014/main" id="{FEE17612-1FBF-4C44-97BE-F40296C4D8E0}"/>
                  </a:ext>
                </a:extLst>
              </p:cNvPr>
              <p:cNvSpPr txBox="1"/>
              <p:nvPr/>
            </p:nvSpPr>
            <p:spPr>
              <a:xfrm>
                <a:off x="2943939" y="2497487"/>
                <a:ext cx="2057271" cy="7390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  <a:buSzPct val="25000"/>
                </a:pPr>
                <a:r>
                  <a:rPr lang="zh-CN" alt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网络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信号</a:t>
                </a:r>
                <a:r>
                  <a:rPr lang="zh-CN" alt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质量</a:t>
                </a:r>
                <a:r>
                  <a:rPr lang="en-US" altLang="zh-CN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/>
                </a:r>
                <a:br>
                  <a:rPr lang="en-US" altLang="zh-CN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zh-CN" alt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统一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稳定</a:t>
                </a:r>
                <a:endParaRPr lang="en-US" altLang="zh-CN" sz="2000" dirty="0"/>
              </a:p>
            </p:txBody>
          </p:sp>
          <p:grpSp>
            <p:nvGrpSpPr>
              <p:cNvPr id="23" name="íŝḻiḍê"/>
              <p:cNvGrpSpPr/>
              <p:nvPr/>
            </p:nvGrpSpPr>
            <p:grpSpPr>
              <a:xfrm>
                <a:off x="3666864" y="1676994"/>
                <a:ext cx="588738" cy="588742"/>
                <a:chOff x="3581280" y="1487988"/>
                <a:chExt cx="759906" cy="759912"/>
              </a:xfrm>
            </p:grpSpPr>
            <p:sp>
              <p:nvSpPr>
                <p:cNvPr id="24" name="ïšḻiḍè">
                  <a:extLst>
                    <a:ext uri="{FF2B5EF4-FFF2-40B4-BE49-F238E27FC236}">
                      <a16:creationId xmlns:a16="http://schemas.microsoft.com/office/drawing/2014/main" id="{716B3D2F-390A-4016-8E86-B77DD5E43194}"/>
                    </a:ext>
                  </a:extLst>
                </p:cNvPr>
                <p:cNvSpPr/>
                <p:nvPr/>
              </p:nvSpPr>
              <p:spPr>
                <a:xfrm>
                  <a:off x="3581280" y="1487988"/>
                  <a:ext cx="759906" cy="759912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sz="2000" b="1" i="1" dirty="0"/>
                </a:p>
              </p:txBody>
            </p:sp>
            <p:sp>
              <p:nvSpPr>
                <p:cNvPr id="25" name="íṥḷîďê">
                  <a:extLst>
                    <a:ext uri="{FF2B5EF4-FFF2-40B4-BE49-F238E27FC236}">
                      <a16:creationId xmlns:a16="http://schemas.microsoft.com/office/drawing/2014/main" id="{716B3D2F-390A-4016-8E86-B77DD5E43194}"/>
                    </a:ext>
                  </a:extLst>
                </p:cNvPr>
                <p:cNvSpPr/>
                <p:nvPr/>
              </p:nvSpPr>
              <p:spPr>
                <a:xfrm>
                  <a:off x="3765097" y="1659438"/>
                  <a:ext cx="392274" cy="417012"/>
                </a:xfrm>
                <a:custGeom>
                  <a:avLst/>
                  <a:gdLst>
                    <a:gd name="T0" fmla="*/ 5573 w 7665"/>
                    <a:gd name="T1" fmla="*/ 3911 h 8160"/>
                    <a:gd name="T2" fmla="*/ 4313 w 7665"/>
                    <a:gd name="T3" fmla="*/ 3955 h 8160"/>
                    <a:gd name="T4" fmla="*/ 3511 w 7665"/>
                    <a:gd name="T5" fmla="*/ 2721 h 8160"/>
                    <a:gd name="T6" fmla="*/ 4612 w 7665"/>
                    <a:gd name="T7" fmla="*/ 2386 h 8160"/>
                    <a:gd name="T8" fmla="*/ 5309 w 7665"/>
                    <a:gd name="T9" fmla="*/ 2472 h 8160"/>
                    <a:gd name="T10" fmla="*/ 3648 w 7665"/>
                    <a:gd name="T11" fmla="*/ 7533 h 8160"/>
                    <a:gd name="T12" fmla="*/ 5037 w 7665"/>
                    <a:gd name="T13" fmla="*/ 6233 h 8160"/>
                    <a:gd name="T14" fmla="*/ 4919 w 7665"/>
                    <a:gd name="T15" fmla="*/ 6025 h 8160"/>
                    <a:gd name="T16" fmla="*/ 3511 w 7665"/>
                    <a:gd name="T17" fmla="*/ 7213 h 8160"/>
                    <a:gd name="T18" fmla="*/ 3577 w 7665"/>
                    <a:gd name="T19" fmla="*/ 7514 h 8160"/>
                    <a:gd name="T20" fmla="*/ 5309 w 7665"/>
                    <a:gd name="T21" fmla="*/ 5688 h 8160"/>
                    <a:gd name="T22" fmla="*/ 5573 w 7665"/>
                    <a:gd name="T23" fmla="*/ 4249 h 8160"/>
                    <a:gd name="T24" fmla="*/ 4561 w 7665"/>
                    <a:gd name="T25" fmla="*/ 4206 h 8160"/>
                    <a:gd name="T26" fmla="*/ 4857 w 7665"/>
                    <a:gd name="T27" fmla="*/ 5774 h 8160"/>
                    <a:gd name="T28" fmla="*/ 5309 w 7665"/>
                    <a:gd name="T29" fmla="*/ 5688 h 8160"/>
                    <a:gd name="T30" fmla="*/ 5589 w 7665"/>
                    <a:gd name="T31" fmla="*/ 2569 h 8160"/>
                    <a:gd name="T32" fmla="*/ 5973 w 7665"/>
                    <a:gd name="T33" fmla="*/ 3955 h 8160"/>
                    <a:gd name="T34" fmla="*/ 7625 w 7665"/>
                    <a:gd name="T35" fmla="*/ 3911 h 8160"/>
                    <a:gd name="T36" fmla="*/ 7338 w 7665"/>
                    <a:gd name="T37" fmla="*/ 2468 h 8160"/>
                    <a:gd name="T38" fmla="*/ 5718 w 7665"/>
                    <a:gd name="T39" fmla="*/ 2386 h 8160"/>
                    <a:gd name="T40" fmla="*/ 6930 w 7665"/>
                    <a:gd name="T41" fmla="*/ 6025 h 8160"/>
                    <a:gd name="T42" fmla="*/ 5368 w 7665"/>
                    <a:gd name="T43" fmla="*/ 6100 h 8160"/>
                    <a:gd name="T44" fmla="*/ 3511 w 7665"/>
                    <a:gd name="T45" fmla="*/ 7950 h 8160"/>
                    <a:gd name="T46" fmla="*/ 3649 w 7665"/>
                    <a:gd name="T47" fmla="*/ 8107 h 8160"/>
                    <a:gd name="T48" fmla="*/ 7051 w 7665"/>
                    <a:gd name="T49" fmla="*/ 6096 h 8160"/>
                    <a:gd name="T50" fmla="*/ 7525 w 7665"/>
                    <a:gd name="T51" fmla="*/ 4206 h 8160"/>
                    <a:gd name="T52" fmla="*/ 5836 w 7665"/>
                    <a:gd name="T53" fmla="*/ 4335 h 8160"/>
                    <a:gd name="T54" fmla="*/ 5606 w 7665"/>
                    <a:gd name="T55" fmla="*/ 5716 h 8160"/>
                    <a:gd name="T56" fmla="*/ 7212 w 7665"/>
                    <a:gd name="T57" fmla="*/ 5774 h 8160"/>
                    <a:gd name="T58" fmla="*/ 7662 w 7665"/>
                    <a:gd name="T59" fmla="*/ 4352 h 8160"/>
                    <a:gd name="T60" fmla="*/ 7525 w 7665"/>
                    <a:gd name="T61" fmla="*/ 4206 h 8160"/>
                    <a:gd name="T62" fmla="*/ 5368 w 7665"/>
                    <a:gd name="T63" fmla="*/ 2061 h 8160"/>
                    <a:gd name="T64" fmla="*/ 6930 w 7665"/>
                    <a:gd name="T65" fmla="*/ 2136 h 8160"/>
                    <a:gd name="T66" fmla="*/ 7046 w 7665"/>
                    <a:gd name="T67" fmla="*/ 1924 h 8160"/>
                    <a:gd name="T68" fmla="*/ 3511 w 7665"/>
                    <a:gd name="T69" fmla="*/ 210 h 8160"/>
                    <a:gd name="T70" fmla="*/ 4320 w 7665"/>
                    <a:gd name="T71" fmla="*/ 1361 h 8160"/>
                    <a:gd name="T72" fmla="*/ 4686 w 7665"/>
                    <a:gd name="T73" fmla="*/ 2136 h 8160"/>
                    <a:gd name="T74" fmla="*/ 5039 w 7665"/>
                    <a:gd name="T75" fmla="*/ 2066 h 8160"/>
                    <a:gd name="T76" fmla="*/ 3713 w 7665"/>
                    <a:gd name="T77" fmla="*/ 642 h 8160"/>
                    <a:gd name="T78" fmla="*/ 3511 w 7665"/>
                    <a:gd name="T79" fmla="*/ 764 h 8160"/>
                    <a:gd name="T80" fmla="*/ 4320 w 7665"/>
                    <a:gd name="T81" fmla="*/ 1361 h 8160"/>
                    <a:gd name="T82" fmla="*/ 1517 w 7665"/>
                    <a:gd name="T83" fmla="*/ 2691 h 8160"/>
                    <a:gd name="T84" fmla="*/ 2294 w 7665"/>
                    <a:gd name="T85" fmla="*/ 2147 h 8160"/>
                    <a:gd name="T86" fmla="*/ 3899 w 7665"/>
                    <a:gd name="T87" fmla="*/ 2648 h 8160"/>
                    <a:gd name="T88" fmla="*/ 4226 w 7665"/>
                    <a:gd name="T89" fmla="*/ 1509 h 8160"/>
                    <a:gd name="T90" fmla="*/ 2941 w 7665"/>
                    <a:gd name="T91" fmla="*/ 575 h 8160"/>
                    <a:gd name="T92" fmla="*/ 1792 w 7665"/>
                    <a:gd name="T93" fmla="*/ 575 h 8160"/>
                    <a:gd name="T94" fmla="*/ 198 w 7665"/>
                    <a:gd name="T95" fmla="*/ 2794 h 8160"/>
                    <a:gd name="T96" fmla="*/ 2199 w 7665"/>
                    <a:gd name="T97" fmla="*/ 4658 h 8160"/>
                    <a:gd name="T98" fmla="*/ 3415 w 7665"/>
                    <a:gd name="T99" fmla="*/ 5443 h 8160"/>
                    <a:gd name="T100" fmla="*/ 999 w 7665"/>
                    <a:gd name="T101" fmla="*/ 5469 h 8160"/>
                    <a:gd name="T102" fmla="*/ 0 w 7665"/>
                    <a:gd name="T103" fmla="*/ 5961 h 8160"/>
                    <a:gd name="T104" fmla="*/ 1792 w 7665"/>
                    <a:gd name="T105" fmla="*/ 7111 h 8160"/>
                    <a:gd name="T106" fmla="*/ 2367 w 7665"/>
                    <a:gd name="T107" fmla="*/ 8160 h 8160"/>
                    <a:gd name="T108" fmla="*/ 2941 w 7665"/>
                    <a:gd name="T109" fmla="*/ 7158 h 8160"/>
                    <a:gd name="T110" fmla="*/ 4735 w 7665"/>
                    <a:gd name="T111" fmla="*/ 5296 h 8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7665" h="8160">
                      <a:moveTo>
                        <a:pt x="5610" y="3809"/>
                      </a:moveTo>
                      <a:cubicBezTo>
                        <a:pt x="5613" y="3847"/>
                        <a:pt x="5599" y="3884"/>
                        <a:pt x="5573" y="3911"/>
                      </a:cubicBezTo>
                      <a:cubicBezTo>
                        <a:pt x="5547" y="3939"/>
                        <a:pt x="5511" y="3955"/>
                        <a:pt x="5473" y="3955"/>
                      </a:cubicBezTo>
                      <a:lnTo>
                        <a:pt x="4313" y="3955"/>
                      </a:lnTo>
                      <a:cubicBezTo>
                        <a:pt x="4087" y="3768"/>
                        <a:pt x="3811" y="3628"/>
                        <a:pt x="3511" y="3515"/>
                      </a:cubicBezTo>
                      <a:lnTo>
                        <a:pt x="3511" y="2721"/>
                      </a:lnTo>
                      <a:cubicBezTo>
                        <a:pt x="3637" y="2788"/>
                        <a:pt x="3761" y="2824"/>
                        <a:pt x="3899" y="2824"/>
                      </a:cubicBezTo>
                      <a:cubicBezTo>
                        <a:pt x="4217" y="2824"/>
                        <a:pt x="4484" y="2647"/>
                        <a:pt x="4612" y="2386"/>
                      </a:cubicBezTo>
                      <a:lnTo>
                        <a:pt x="5182" y="2386"/>
                      </a:lnTo>
                      <a:cubicBezTo>
                        <a:pt x="5238" y="2386"/>
                        <a:pt x="5288" y="2420"/>
                        <a:pt x="5309" y="2472"/>
                      </a:cubicBezTo>
                      <a:cubicBezTo>
                        <a:pt x="5480" y="2893"/>
                        <a:pt x="5582" y="3343"/>
                        <a:pt x="5610" y="3809"/>
                      </a:cubicBezTo>
                      <a:close/>
                      <a:moveTo>
                        <a:pt x="3648" y="7533"/>
                      </a:moveTo>
                      <a:cubicBezTo>
                        <a:pt x="3670" y="7533"/>
                        <a:pt x="3693" y="7528"/>
                        <a:pt x="3713" y="7518"/>
                      </a:cubicBezTo>
                      <a:cubicBezTo>
                        <a:pt x="4244" y="7237"/>
                        <a:pt x="4702" y="6793"/>
                        <a:pt x="5037" y="6233"/>
                      </a:cubicBezTo>
                      <a:cubicBezTo>
                        <a:pt x="5063" y="6190"/>
                        <a:pt x="5063" y="6137"/>
                        <a:pt x="5039" y="6094"/>
                      </a:cubicBezTo>
                      <a:cubicBezTo>
                        <a:pt x="5015" y="6051"/>
                        <a:pt x="4969" y="6025"/>
                        <a:pt x="4919" y="6025"/>
                      </a:cubicBezTo>
                      <a:lnTo>
                        <a:pt x="4793" y="6025"/>
                      </a:lnTo>
                      <a:cubicBezTo>
                        <a:pt x="4595" y="6595"/>
                        <a:pt x="4150" y="7008"/>
                        <a:pt x="3511" y="7213"/>
                      </a:cubicBezTo>
                      <a:lnTo>
                        <a:pt x="3511" y="7396"/>
                      </a:lnTo>
                      <a:cubicBezTo>
                        <a:pt x="3511" y="7444"/>
                        <a:pt x="3536" y="7489"/>
                        <a:pt x="3577" y="7514"/>
                      </a:cubicBezTo>
                      <a:cubicBezTo>
                        <a:pt x="3599" y="7527"/>
                        <a:pt x="3624" y="7533"/>
                        <a:pt x="3648" y="7533"/>
                      </a:cubicBezTo>
                      <a:close/>
                      <a:moveTo>
                        <a:pt x="5309" y="5688"/>
                      </a:moveTo>
                      <a:cubicBezTo>
                        <a:pt x="5480" y="5267"/>
                        <a:pt x="5582" y="4817"/>
                        <a:pt x="5610" y="4351"/>
                      </a:cubicBezTo>
                      <a:cubicBezTo>
                        <a:pt x="5613" y="4314"/>
                        <a:pt x="5599" y="4277"/>
                        <a:pt x="5573" y="4249"/>
                      </a:cubicBezTo>
                      <a:cubicBezTo>
                        <a:pt x="5547" y="4221"/>
                        <a:pt x="5511" y="4206"/>
                        <a:pt x="5473" y="4206"/>
                      </a:cubicBezTo>
                      <a:lnTo>
                        <a:pt x="4561" y="4206"/>
                      </a:lnTo>
                      <a:cubicBezTo>
                        <a:pt x="4779" y="4480"/>
                        <a:pt x="4911" y="4831"/>
                        <a:pt x="4911" y="5296"/>
                      </a:cubicBezTo>
                      <a:cubicBezTo>
                        <a:pt x="4911" y="5465"/>
                        <a:pt x="4889" y="5622"/>
                        <a:pt x="4857" y="5774"/>
                      </a:cubicBezTo>
                      <a:lnTo>
                        <a:pt x="5181" y="5774"/>
                      </a:lnTo>
                      <a:cubicBezTo>
                        <a:pt x="5238" y="5774"/>
                        <a:pt x="5288" y="5740"/>
                        <a:pt x="5309" y="5688"/>
                      </a:cubicBezTo>
                      <a:close/>
                      <a:moveTo>
                        <a:pt x="5606" y="2444"/>
                      </a:moveTo>
                      <a:cubicBezTo>
                        <a:pt x="5580" y="2481"/>
                        <a:pt x="5574" y="2527"/>
                        <a:pt x="5589" y="2569"/>
                      </a:cubicBezTo>
                      <a:cubicBezTo>
                        <a:pt x="5729" y="2964"/>
                        <a:pt x="5812" y="3386"/>
                        <a:pt x="5836" y="3824"/>
                      </a:cubicBezTo>
                      <a:cubicBezTo>
                        <a:pt x="5840" y="3898"/>
                        <a:pt x="5900" y="3955"/>
                        <a:pt x="5973" y="3955"/>
                      </a:cubicBezTo>
                      <a:lnTo>
                        <a:pt x="7525" y="3955"/>
                      </a:lnTo>
                      <a:cubicBezTo>
                        <a:pt x="7563" y="3955"/>
                        <a:pt x="7599" y="3939"/>
                        <a:pt x="7625" y="3911"/>
                      </a:cubicBezTo>
                      <a:cubicBezTo>
                        <a:pt x="7651" y="3883"/>
                        <a:pt x="7664" y="3846"/>
                        <a:pt x="7662" y="3808"/>
                      </a:cubicBezTo>
                      <a:cubicBezTo>
                        <a:pt x="7630" y="3339"/>
                        <a:pt x="7521" y="2888"/>
                        <a:pt x="7338" y="2468"/>
                      </a:cubicBezTo>
                      <a:cubicBezTo>
                        <a:pt x="7316" y="2418"/>
                        <a:pt x="7266" y="2386"/>
                        <a:pt x="7212" y="2386"/>
                      </a:cubicBezTo>
                      <a:lnTo>
                        <a:pt x="5718" y="2386"/>
                      </a:lnTo>
                      <a:cubicBezTo>
                        <a:pt x="5674" y="2386"/>
                        <a:pt x="5632" y="2408"/>
                        <a:pt x="5606" y="2444"/>
                      </a:cubicBezTo>
                      <a:close/>
                      <a:moveTo>
                        <a:pt x="6930" y="6025"/>
                      </a:moveTo>
                      <a:lnTo>
                        <a:pt x="5491" y="6025"/>
                      </a:lnTo>
                      <a:cubicBezTo>
                        <a:pt x="5439" y="6025"/>
                        <a:pt x="5392" y="6054"/>
                        <a:pt x="5368" y="6100"/>
                      </a:cubicBezTo>
                      <a:cubicBezTo>
                        <a:pt x="4966" y="6890"/>
                        <a:pt x="4335" y="7502"/>
                        <a:pt x="3594" y="7824"/>
                      </a:cubicBezTo>
                      <a:cubicBezTo>
                        <a:pt x="3544" y="7846"/>
                        <a:pt x="3511" y="7895"/>
                        <a:pt x="3511" y="7950"/>
                      </a:cubicBezTo>
                      <a:lnTo>
                        <a:pt x="3511" y="7969"/>
                      </a:lnTo>
                      <a:cubicBezTo>
                        <a:pt x="3511" y="8046"/>
                        <a:pt x="3573" y="8107"/>
                        <a:pt x="3649" y="8107"/>
                      </a:cubicBezTo>
                      <a:cubicBezTo>
                        <a:pt x="5031" y="8107"/>
                        <a:pt x="6301" y="7407"/>
                        <a:pt x="7046" y="6236"/>
                      </a:cubicBezTo>
                      <a:cubicBezTo>
                        <a:pt x="7073" y="6194"/>
                        <a:pt x="7075" y="6140"/>
                        <a:pt x="7051" y="6096"/>
                      </a:cubicBezTo>
                      <a:cubicBezTo>
                        <a:pt x="7026" y="6052"/>
                        <a:pt x="6980" y="6025"/>
                        <a:pt x="6930" y="6025"/>
                      </a:cubicBezTo>
                      <a:close/>
                      <a:moveTo>
                        <a:pt x="7525" y="4206"/>
                      </a:moveTo>
                      <a:lnTo>
                        <a:pt x="5974" y="4206"/>
                      </a:lnTo>
                      <a:cubicBezTo>
                        <a:pt x="5901" y="4206"/>
                        <a:pt x="5840" y="4263"/>
                        <a:pt x="5836" y="4335"/>
                      </a:cubicBezTo>
                      <a:cubicBezTo>
                        <a:pt x="5812" y="4774"/>
                        <a:pt x="5729" y="5196"/>
                        <a:pt x="5589" y="5591"/>
                      </a:cubicBezTo>
                      <a:cubicBezTo>
                        <a:pt x="5574" y="5632"/>
                        <a:pt x="5580" y="5679"/>
                        <a:pt x="5606" y="5716"/>
                      </a:cubicBezTo>
                      <a:cubicBezTo>
                        <a:pt x="5632" y="5752"/>
                        <a:pt x="5674" y="5774"/>
                        <a:pt x="5718" y="5774"/>
                      </a:cubicBezTo>
                      <a:lnTo>
                        <a:pt x="7212" y="5774"/>
                      </a:lnTo>
                      <a:cubicBezTo>
                        <a:pt x="7266" y="5774"/>
                        <a:pt x="7316" y="5742"/>
                        <a:pt x="7338" y="5692"/>
                      </a:cubicBezTo>
                      <a:cubicBezTo>
                        <a:pt x="7522" y="5273"/>
                        <a:pt x="7630" y="4822"/>
                        <a:pt x="7662" y="4352"/>
                      </a:cubicBezTo>
                      <a:cubicBezTo>
                        <a:pt x="7665" y="4314"/>
                        <a:pt x="7651" y="4277"/>
                        <a:pt x="7625" y="4249"/>
                      </a:cubicBezTo>
                      <a:cubicBezTo>
                        <a:pt x="7599" y="4221"/>
                        <a:pt x="7563" y="4206"/>
                        <a:pt x="7525" y="4206"/>
                      </a:cubicBezTo>
                      <a:close/>
                      <a:moveTo>
                        <a:pt x="3594" y="336"/>
                      </a:moveTo>
                      <a:cubicBezTo>
                        <a:pt x="4335" y="658"/>
                        <a:pt x="4966" y="1270"/>
                        <a:pt x="5368" y="2061"/>
                      </a:cubicBezTo>
                      <a:cubicBezTo>
                        <a:pt x="5392" y="2107"/>
                        <a:pt x="5439" y="2136"/>
                        <a:pt x="5491" y="2136"/>
                      </a:cubicBezTo>
                      <a:lnTo>
                        <a:pt x="6930" y="2136"/>
                      </a:lnTo>
                      <a:cubicBezTo>
                        <a:pt x="6980" y="2136"/>
                        <a:pt x="7026" y="2108"/>
                        <a:pt x="7051" y="2064"/>
                      </a:cubicBezTo>
                      <a:cubicBezTo>
                        <a:pt x="7075" y="2020"/>
                        <a:pt x="7073" y="1967"/>
                        <a:pt x="7046" y="1924"/>
                      </a:cubicBezTo>
                      <a:cubicBezTo>
                        <a:pt x="6301" y="752"/>
                        <a:pt x="5031" y="53"/>
                        <a:pt x="3648" y="53"/>
                      </a:cubicBezTo>
                      <a:cubicBezTo>
                        <a:pt x="3572" y="53"/>
                        <a:pt x="3511" y="134"/>
                        <a:pt x="3511" y="210"/>
                      </a:cubicBezTo>
                      <a:cubicBezTo>
                        <a:pt x="3511" y="265"/>
                        <a:pt x="3543" y="314"/>
                        <a:pt x="3594" y="336"/>
                      </a:cubicBezTo>
                      <a:close/>
                      <a:moveTo>
                        <a:pt x="4320" y="1361"/>
                      </a:moveTo>
                      <a:cubicBezTo>
                        <a:pt x="4499" y="1464"/>
                        <a:pt x="4696" y="1698"/>
                        <a:pt x="4696" y="2036"/>
                      </a:cubicBezTo>
                      <a:cubicBezTo>
                        <a:pt x="4696" y="2070"/>
                        <a:pt x="4690" y="2103"/>
                        <a:pt x="4686" y="2136"/>
                      </a:cubicBezTo>
                      <a:lnTo>
                        <a:pt x="4920" y="2136"/>
                      </a:lnTo>
                      <a:cubicBezTo>
                        <a:pt x="4969" y="2136"/>
                        <a:pt x="5015" y="2109"/>
                        <a:pt x="5039" y="2066"/>
                      </a:cubicBezTo>
                      <a:cubicBezTo>
                        <a:pt x="5064" y="2023"/>
                        <a:pt x="5063" y="1970"/>
                        <a:pt x="5038" y="1928"/>
                      </a:cubicBezTo>
                      <a:cubicBezTo>
                        <a:pt x="4702" y="1367"/>
                        <a:pt x="4244" y="923"/>
                        <a:pt x="3713" y="642"/>
                      </a:cubicBezTo>
                      <a:cubicBezTo>
                        <a:pt x="3670" y="620"/>
                        <a:pt x="3619" y="622"/>
                        <a:pt x="3577" y="646"/>
                      </a:cubicBezTo>
                      <a:cubicBezTo>
                        <a:pt x="3536" y="671"/>
                        <a:pt x="3511" y="716"/>
                        <a:pt x="3511" y="764"/>
                      </a:cubicBezTo>
                      <a:lnTo>
                        <a:pt x="3511" y="987"/>
                      </a:lnTo>
                      <a:cubicBezTo>
                        <a:pt x="3800" y="1079"/>
                        <a:pt x="4072" y="1202"/>
                        <a:pt x="4320" y="1361"/>
                      </a:cubicBezTo>
                      <a:close/>
                      <a:moveTo>
                        <a:pt x="2820" y="3484"/>
                      </a:moveTo>
                      <a:cubicBezTo>
                        <a:pt x="1775" y="3217"/>
                        <a:pt x="1517" y="3088"/>
                        <a:pt x="1517" y="2691"/>
                      </a:cubicBezTo>
                      <a:lnTo>
                        <a:pt x="1517" y="2673"/>
                      </a:lnTo>
                      <a:cubicBezTo>
                        <a:pt x="1517" y="2380"/>
                        <a:pt x="1784" y="2147"/>
                        <a:pt x="2294" y="2147"/>
                      </a:cubicBezTo>
                      <a:cubicBezTo>
                        <a:pt x="2708" y="2147"/>
                        <a:pt x="3122" y="2294"/>
                        <a:pt x="3562" y="2553"/>
                      </a:cubicBezTo>
                      <a:cubicBezTo>
                        <a:pt x="3665" y="2613"/>
                        <a:pt x="3769" y="2648"/>
                        <a:pt x="3899" y="2648"/>
                      </a:cubicBezTo>
                      <a:cubicBezTo>
                        <a:pt x="4244" y="2648"/>
                        <a:pt x="4520" y="2380"/>
                        <a:pt x="4520" y="2035"/>
                      </a:cubicBezTo>
                      <a:cubicBezTo>
                        <a:pt x="4520" y="1777"/>
                        <a:pt x="4373" y="1594"/>
                        <a:pt x="4226" y="1509"/>
                      </a:cubicBezTo>
                      <a:cubicBezTo>
                        <a:pt x="3846" y="1267"/>
                        <a:pt x="3415" y="1107"/>
                        <a:pt x="2941" y="1029"/>
                      </a:cubicBezTo>
                      <a:lnTo>
                        <a:pt x="2941" y="575"/>
                      </a:lnTo>
                      <a:cubicBezTo>
                        <a:pt x="2941" y="257"/>
                        <a:pt x="2685" y="0"/>
                        <a:pt x="2367" y="0"/>
                      </a:cubicBezTo>
                      <a:cubicBezTo>
                        <a:pt x="2049" y="0"/>
                        <a:pt x="1792" y="257"/>
                        <a:pt x="1792" y="575"/>
                      </a:cubicBezTo>
                      <a:lnTo>
                        <a:pt x="1792" y="1025"/>
                      </a:lnTo>
                      <a:cubicBezTo>
                        <a:pt x="840" y="1201"/>
                        <a:pt x="198" y="1860"/>
                        <a:pt x="198" y="2794"/>
                      </a:cubicBezTo>
                      <a:lnTo>
                        <a:pt x="198" y="2812"/>
                      </a:lnTo>
                      <a:cubicBezTo>
                        <a:pt x="198" y="4011"/>
                        <a:pt x="983" y="4348"/>
                        <a:pt x="2199" y="4658"/>
                      </a:cubicBezTo>
                      <a:cubicBezTo>
                        <a:pt x="3208" y="4918"/>
                        <a:pt x="3415" y="5090"/>
                        <a:pt x="3415" y="5426"/>
                      </a:cubicBezTo>
                      <a:lnTo>
                        <a:pt x="3415" y="5443"/>
                      </a:lnTo>
                      <a:cubicBezTo>
                        <a:pt x="3415" y="5797"/>
                        <a:pt x="3087" y="6012"/>
                        <a:pt x="2544" y="6012"/>
                      </a:cubicBezTo>
                      <a:cubicBezTo>
                        <a:pt x="1957" y="6012"/>
                        <a:pt x="1457" y="5805"/>
                        <a:pt x="999" y="5469"/>
                      </a:cubicBezTo>
                      <a:cubicBezTo>
                        <a:pt x="913" y="5409"/>
                        <a:pt x="793" y="5349"/>
                        <a:pt x="621" y="5349"/>
                      </a:cubicBezTo>
                      <a:cubicBezTo>
                        <a:pt x="275" y="5349"/>
                        <a:pt x="0" y="5616"/>
                        <a:pt x="0" y="5961"/>
                      </a:cubicBezTo>
                      <a:cubicBezTo>
                        <a:pt x="0" y="6168"/>
                        <a:pt x="103" y="6358"/>
                        <a:pt x="250" y="6461"/>
                      </a:cubicBezTo>
                      <a:cubicBezTo>
                        <a:pt x="717" y="6796"/>
                        <a:pt x="1247" y="7008"/>
                        <a:pt x="1792" y="7111"/>
                      </a:cubicBezTo>
                      <a:lnTo>
                        <a:pt x="1792" y="7586"/>
                      </a:lnTo>
                      <a:cubicBezTo>
                        <a:pt x="1792" y="7903"/>
                        <a:pt x="2049" y="8160"/>
                        <a:pt x="2367" y="8160"/>
                      </a:cubicBezTo>
                      <a:cubicBezTo>
                        <a:pt x="2684" y="8160"/>
                        <a:pt x="2941" y="7903"/>
                        <a:pt x="2941" y="7586"/>
                      </a:cubicBezTo>
                      <a:lnTo>
                        <a:pt x="2941" y="7158"/>
                      </a:lnTo>
                      <a:cubicBezTo>
                        <a:pt x="4013" y="7025"/>
                        <a:pt x="4735" y="6378"/>
                        <a:pt x="4735" y="5314"/>
                      </a:cubicBezTo>
                      <a:lnTo>
                        <a:pt x="4735" y="5296"/>
                      </a:lnTo>
                      <a:cubicBezTo>
                        <a:pt x="4735" y="4244"/>
                        <a:pt x="4044" y="3804"/>
                        <a:pt x="2820" y="348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8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sz="2000" b="1" i="1" dirty="0"/>
                </a:p>
              </p:txBody>
            </p:sp>
          </p:grpSp>
        </p:grpSp>
        <p:grpSp>
          <p:nvGrpSpPr>
            <p:cNvPr id="13" name="îŝḻîḍè"/>
            <p:cNvGrpSpPr/>
            <p:nvPr/>
          </p:nvGrpSpPr>
          <p:grpSpPr>
            <a:xfrm>
              <a:off x="5459320" y="1495145"/>
              <a:ext cx="2057271" cy="1579480"/>
              <a:chOff x="5288357" y="1676994"/>
              <a:chExt cx="2057271" cy="1579480"/>
            </a:xfrm>
          </p:grpSpPr>
          <p:sp>
            <p:nvSpPr>
              <p:cNvPr id="20" name="íš1îḍè">
                <a:extLst>
                  <a:ext uri="{FF2B5EF4-FFF2-40B4-BE49-F238E27FC236}">
                    <a16:creationId xmlns:a16="http://schemas.microsoft.com/office/drawing/2014/main" id="{FEE17612-1FBF-4C44-97BE-F40296C4D8E0}"/>
                  </a:ext>
                </a:extLst>
              </p:cNvPr>
              <p:cNvSpPr txBox="1"/>
              <p:nvPr/>
            </p:nvSpPr>
            <p:spPr>
              <a:xfrm>
                <a:off x="5288357" y="2517403"/>
                <a:ext cx="2057271" cy="7390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  <a:buSzPct val="25000"/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利用原网卡驱动</a:t>
                </a:r>
                <a:endParaRPr lang="en-US" altLang="zh-CN" sz="2000" dirty="0"/>
              </a:p>
            </p:txBody>
          </p:sp>
          <p:grpSp>
            <p:nvGrpSpPr>
              <p:cNvPr id="17" name="ísļiḍè"/>
              <p:cNvGrpSpPr/>
              <p:nvPr/>
            </p:nvGrpSpPr>
            <p:grpSpPr>
              <a:xfrm>
                <a:off x="6054178" y="1676994"/>
                <a:ext cx="588738" cy="588742"/>
                <a:chOff x="6005761" y="1487988"/>
                <a:chExt cx="759906" cy="759912"/>
              </a:xfrm>
            </p:grpSpPr>
            <p:sp>
              <p:nvSpPr>
                <p:cNvPr id="18" name="isļîḋê">
                  <a:extLst>
                    <a:ext uri="{FF2B5EF4-FFF2-40B4-BE49-F238E27FC236}">
                      <a16:creationId xmlns:a16="http://schemas.microsoft.com/office/drawing/2014/main" id="{716B3D2F-390A-4016-8E86-B77DD5E43194}"/>
                    </a:ext>
                  </a:extLst>
                </p:cNvPr>
                <p:cNvSpPr/>
                <p:nvPr/>
              </p:nvSpPr>
              <p:spPr>
                <a:xfrm>
                  <a:off x="6005761" y="1487988"/>
                  <a:ext cx="759906" cy="75991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sz="2000" b="1" i="1" dirty="0"/>
                </a:p>
              </p:txBody>
            </p:sp>
            <p:sp>
              <p:nvSpPr>
                <p:cNvPr id="19" name="î$ḻîḓé">
                  <a:extLst>
                    <a:ext uri="{FF2B5EF4-FFF2-40B4-BE49-F238E27FC236}">
                      <a16:creationId xmlns:a16="http://schemas.microsoft.com/office/drawing/2014/main" id="{716B3D2F-390A-4016-8E86-B77DD5E43194}"/>
                    </a:ext>
                  </a:extLst>
                </p:cNvPr>
                <p:cNvSpPr/>
                <p:nvPr/>
              </p:nvSpPr>
              <p:spPr>
                <a:xfrm>
                  <a:off x="6182222" y="1653940"/>
                  <a:ext cx="406986" cy="428008"/>
                </a:xfrm>
                <a:custGeom>
                  <a:avLst/>
                  <a:gdLst>
                    <a:gd name="T0" fmla="*/ 327 w 354"/>
                    <a:gd name="T1" fmla="*/ 260 h 373"/>
                    <a:gd name="T2" fmla="*/ 99 w 354"/>
                    <a:gd name="T3" fmla="*/ 286 h 373"/>
                    <a:gd name="T4" fmla="*/ 0 w 354"/>
                    <a:gd name="T5" fmla="*/ 95 h 373"/>
                    <a:gd name="T6" fmla="*/ 78 w 354"/>
                    <a:gd name="T7" fmla="*/ 70 h 373"/>
                    <a:gd name="T8" fmla="*/ 144 w 354"/>
                    <a:gd name="T9" fmla="*/ 303 h 373"/>
                    <a:gd name="T10" fmla="*/ 144 w 354"/>
                    <a:gd name="T11" fmla="*/ 373 h 373"/>
                    <a:gd name="T12" fmla="*/ 144 w 354"/>
                    <a:gd name="T13" fmla="*/ 303 h 373"/>
                    <a:gd name="T14" fmla="*/ 253 w 354"/>
                    <a:gd name="T15" fmla="*/ 338 h 373"/>
                    <a:gd name="T16" fmla="*/ 323 w 354"/>
                    <a:gd name="T17" fmla="*/ 338 h 373"/>
                    <a:gd name="T18" fmla="*/ 133 w 354"/>
                    <a:gd name="T19" fmla="*/ 240 h 373"/>
                    <a:gd name="T20" fmla="*/ 153 w 354"/>
                    <a:gd name="T21" fmla="*/ 82 h 373"/>
                    <a:gd name="T22" fmla="*/ 314 w 354"/>
                    <a:gd name="T23" fmla="*/ 68 h 373"/>
                    <a:gd name="T24" fmla="*/ 354 w 354"/>
                    <a:gd name="T25" fmla="*/ 82 h 373"/>
                    <a:gd name="T26" fmla="*/ 133 w 354"/>
                    <a:gd name="T27" fmla="*/ 240 h 373"/>
                    <a:gd name="T28" fmla="*/ 294 w 354"/>
                    <a:gd name="T29" fmla="*/ 82 h 373"/>
                    <a:gd name="T30" fmla="*/ 305 w 354"/>
                    <a:gd name="T31" fmla="*/ 73 h 373"/>
                    <a:gd name="T32" fmla="*/ 191 w 354"/>
                    <a:gd name="T33" fmla="*/ 82 h 373"/>
                    <a:gd name="T34" fmla="*/ 194 w 354"/>
                    <a:gd name="T35" fmla="*/ 76 h 373"/>
                    <a:gd name="T36" fmla="*/ 205 w 354"/>
                    <a:gd name="T37" fmla="*/ 82 h 373"/>
                    <a:gd name="T38" fmla="*/ 204 w 354"/>
                    <a:gd name="T39" fmla="*/ 69 h 373"/>
                    <a:gd name="T40" fmla="*/ 220 w 354"/>
                    <a:gd name="T41" fmla="*/ 82 h 373"/>
                    <a:gd name="T42" fmla="*/ 213 w 354"/>
                    <a:gd name="T43" fmla="*/ 62 h 373"/>
                    <a:gd name="T44" fmla="*/ 236 w 354"/>
                    <a:gd name="T45" fmla="*/ 82 h 373"/>
                    <a:gd name="T46" fmla="*/ 224 w 354"/>
                    <a:gd name="T47" fmla="*/ 54 h 373"/>
                    <a:gd name="T48" fmla="*/ 251 w 354"/>
                    <a:gd name="T49" fmla="*/ 82 h 373"/>
                    <a:gd name="T50" fmla="*/ 234 w 354"/>
                    <a:gd name="T51" fmla="*/ 47 h 373"/>
                    <a:gd name="T52" fmla="*/ 281 w 354"/>
                    <a:gd name="T53" fmla="*/ 82 h 373"/>
                    <a:gd name="T54" fmla="*/ 262 w 354"/>
                    <a:gd name="T55" fmla="*/ 10 h 373"/>
                    <a:gd name="T56" fmla="*/ 281 w 354"/>
                    <a:gd name="T57" fmla="*/ 71 h 373"/>
                    <a:gd name="T58" fmla="*/ 248 w 354"/>
                    <a:gd name="T59" fmla="*/ 37 h 373"/>
                    <a:gd name="T60" fmla="*/ 281 w 354"/>
                    <a:gd name="T61" fmla="*/ 71 h 373"/>
                    <a:gd name="T62" fmla="*/ 243 w 354"/>
                    <a:gd name="T63" fmla="*/ 40 h 373"/>
                    <a:gd name="T64" fmla="*/ 266 w 354"/>
                    <a:gd name="T65" fmla="*/ 82 h 3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54" h="373">
                      <a:moveTo>
                        <a:pt x="120" y="260"/>
                      </a:moveTo>
                      <a:lnTo>
                        <a:pt x="327" y="260"/>
                      </a:lnTo>
                      <a:lnTo>
                        <a:pt x="327" y="286"/>
                      </a:lnTo>
                      <a:lnTo>
                        <a:pt x="99" y="286"/>
                      </a:lnTo>
                      <a:lnTo>
                        <a:pt x="58" y="95"/>
                      </a:lnTo>
                      <a:lnTo>
                        <a:pt x="0" y="95"/>
                      </a:lnTo>
                      <a:lnTo>
                        <a:pt x="0" y="70"/>
                      </a:lnTo>
                      <a:lnTo>
                        <a:pt x="78" y="70"/>
                      </a:lnTo>
                      <a:lnTo>
                        <a:pt x="120" y="260"/>
                      </a:lnTo>
                      <a:close/>
                      <a:moveTo>
                        <a:pt x="144" y="303"/>
                      </a:moveTo>
                      <a:cubicBezTo>
                        <a:pt x="124" y="303"/>
                        <a:pt x="109" y="318"/>
                        <a:pt x="109" y="338"/>
                      </a:cubicBezTo>
                      <a:cubicBezTo>
                        <a:pt x="109" y="357"/>
                        <a:pt x="124" y="373"/>
                        <a:pt x="144" y="373"/>
                      </a:cubicBezTo>
                      <a:cubicBezTo>
                        <a:pt x="163" y="373"/>
                        <a:pt x="179" y="357"/>
                        <a:pt x="179" y="338"/>
                      </a:cubicBezTo>
                      <a:cubicBezTo>
                        <a:pt x="179" y="318"/>
                        <a:pt x="163" y="303"/>
                        <a:pt x="144" y="303"/>
                      </a:cubicBezTo>
                      <a:close/>
                      <a:moveTo>
                        <a:pt x="288" y="303"/>
                      </a:moveTo>
                      <a:cubicBezTo>
                        <a:pt x="268" y="303"/>
                        <a:pt x="253" y="318"/>
                        <a:pt x="253" y="338"/>
                      </a:cubicBezTo>
                      <a:cubicBezTo>
                        <a:pt x="253" y="357"/>
                        <a:pt x="268" y="373"/>
                        <a:pt x="288" y="373"/>
                      </a:cubicBezTo>
                      <a:cubicBezTo>
                        <a:pt x="307" y="373"/>
                        <a:pt x="323" y="357"/>
                        <a:pt x="323" y="338"/>
                      </a:cubicBezTo>
                      <a:cubicBezTo>
                        <a:pt x="323" y="318"/>
                        <a:pt x="307" y="303"/>
                        <a:pt x="288" y="303"/>
                      </a:cubicBezTo>
                      <a:close/>
                      <a:moveTo>
                        <a:pt x="133" y="240"/>
                      </a:moveTo>
                      <a:lnTo>
                        <a:pt x="103" y="82"/>
                      </a:lnTo>
                      <a:lnTo>
                        <a:pt x="153" y="82"/>
                      </a:lnTo>
                      <a:lnTo>
                        <a:pt x="264" y="0"/>
                      </a:lnTo>
                      <a:lnTo>
                        <a:pt x="314" y="68"/>
                      </a:lnTo>
                      <a:lnTo>
                        <a:pt x="311" y="82"/>
                      </a:lnTo>
                      <a:lnTo>
                        <a:pt x="354" y="82"/>
                      </a:lnTo>
                      <a:lnTo>
                        <a:pt x="319" y="240"/>
                      </a:lnTo>
                      <a:lnTo>
                        <a:pt x="133" y="240"/>
                      </a:lnTo>
                      <a:close/>
                      <a:moveTo>
                        <a:pt x="305" y="73"/>
                      </a:moveTo>
                      <a:lnTo>
                        <a:pt x="294" y="82"/>
                      </a:lnTo>
                      <a:lnTo>
                        <a:pt x="304" y="82"/>
                      </a:lnTo>
                      <a:lnTo>
                        <a:pt x="305" y="73"/>
                      </a:lnTo>
                      <a:close/>
                      <a:moveTo>
                        <a:pt x="165" y="82"/>
                      </a:moveTo>
                      <a:lnTo>
                        <a:pt x="191" y="82"/>
                      </a:lnTo>
                      <a:lnTo>
                        <a:pt x="189" y="80"/>
                      </a:lnTo>
                      <a:lnTo>
                        <a:pt x="194" y="76"/>
                      </a:lnTo>
                      <a:lnTo>
                        <a:pt x="199" y="82"/>
                      </a:lnTo>
                      <a:lnTo>
                        <a:pt x="205" y="82"/>
                      </a:lnTo>
                      <a:lnTo>
                        <a:pt x="199" y="73"/>
                      </a:lnTo>
                      <a:lnTo>
                        <a:pt x="204" y="69"/>
                      </a:lnTo>
                      <a:lnTo>
                        <a:pt x="213" y="82"/>
                      </a:lnTo>
                      <a:lnTo>
                        <a:pt x="220" y="82"/>
                      </a:lnTo>
                      <a:lnTo>
                        <a:pt x="208" y="66"/>
                      </a:lnTo>
                      <a:lnTo>
                        <a:pt x="213" y="62"/>
                      </a:lnTo>
                      <a:lnTo>
                        <a:pt x="228" y="82"/>
                      </a:lnTo>
                      <a:lnTo>
                        <a:pt x="236" y="82"/>
                      </a:lnTo>
                      <a:lnTo>
                        <a:pt x="219" y="58"/>
                      </a:lnTo>
                      <a:lnTo>
                        <a:pt x="224" y="54"/>
                      </a:lnTo>
                      <a:lnTo>
                        <a:pt x="244" y="82"/>
                      </a:lnTo>
                      <a:lnTo>
                        <a:pt x="251" y="82"/>
                      </a:lnTo>
                      <a:lnTo>
                        <a:pt x="229" y="51"/>
                      </a:lnTo>
                      <a:lnTo>
                        <a:pt x="234" y="47"/>
                      </a:lnTo>
                      <a:lnTo>
                        <a:pt x="259" y="82"/>
                      </a:lnTo>
                      <a:lnTo>
                        <a:pt x="281" y="82"/>
                      </a:lnTo>
                      <a:lnTo>
                        <a:pt x="303" y="66"/>
                      </a:lnTo>
                      <a:lnTo>
                        <a:pt x="262" y="10"/>
                      </a:lnTo>
                      <a:lnTo>
                        <a:pt x="165" y="82"/>
                      </a:lnTo>
                      <a:close/>
                      <a:moveTo>
                        <a:pt x="281" y="71"/>
                      </a:moveTo>
                      <a:lnTo>
                        <a:pt x="253" y="33"/>
                      </a:lnTo>
                      <a:lnTo>
                        <a:pt x="248" y="37"/>
                      </a:lnTo>
                      <a:lnTo>
                        <a:pt x="276" y="74"/>
                      </a:lnTo>
                      <a:lnTo>
                        <a:pt x="281" y="71"/>
                      </a:lnTo>
                      <a:close/>
                      <a:moveTo>
                        <a:pt x="271" y="78"/>
                      </a:moveTo>
                      <a:lnTo>
                        <a:pt x="243" y="40"/>
                      </a:lnTo>
                      <a:lnTo>
                        <a:pt x="238" y="44"/>
                      </a:lnTo>
                      <a:lnTo>
                        <a:pt x="266" y="82"/>
                      </a:lnTo>
                      <a:lnTo>
                        <a:pt x="271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9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sz="2000" b="1" i="1" dirty="0"/>
                </a:p>
              </p:txBody>
            </p:sp>
          </p:grp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889F420-561A-422C-BD6C-C966F9B3B1C0}"/>
                </a:ext>
              </a:extLst>
            </p:cNvPr>
            <p:cNvCxnSpPr>
              <a:cxnSpLocks/>
            </p:cNvCxnSpPr>
            <p:nvPr/>
          </p:nvCxnSpPr>
          <p:spPr>
            <a:xfrm>
              <a:off x="2874225" y="2211293"/>
              <a:ext cx="0" cy="101644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CA5C10A-C38C-4D30-AECD-7397C5D5F7DD}"/>
                </a:ext>
              </a:extLst>
            </p:cNvPr>
            <p:cNvCxnSpPr>
              <a:cxnSpLocks/>
            </p:cNvCxnSpPr>
            <p:nvPr/>
          </p:nvCxnSpPr>
          <p:spPr>
            <a:xfrm>
              <a:off x="5219204" y="2211293"/>
              <a:ext cx="0" cy="101644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072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TY*2</a:t>
            </a:r>
            <a:r>
              <a:rPr lang="zh-CN" altLang="en-US" dirty="0" smtClean="0"/>
              <a:t>协议特性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6" name="íŝļiďè"/>
          <p:cNvSpPr/>
          <p:nvPr/>
        </p:nvSpPr>
        <p:spPr>
          <a:xfrm>
            <a:off x="0" y="1307281"/>
            <a:ext cx="12192000" cy="24511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defTabSz="913765"/>
            <a:endParaRPr lang="zh-CN" altLang="en-US" dirty="0"/>
          </a:p>
        </p:txBody>
      </p:sp>
      <p:sp>
        <p:nvSpPr>
          <p:cNvPr id="7" name="îŝļiḍè"/>
          <p:cNvSpPr/>
          <p:nvPr/>
        </p:nvSpPr>
        <p:spPr>
          <a:xfrm>
            <a:off x="0" y="3263081"/>
            <a:ext cx="12192000" cy="495300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sz="2000" b="1" dirty="0"/>
              <a:t>TY*2</a:t>
            </a:r>
            <a:r>
              <a:rPr lang="zh-CN" altLang="en-US" sz="2000" b="1" dirty="0"/>
              <a:t>协议特性</a:t>
            </a:r>
            <a:endParaRPr lang="id-ID" altLang="zh-CN" sz="2000" b="1" dirty="0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60400" y="4042424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iślïdê"/>
          <p:cNvGrpSpPr/>
          <p:nvPr/>
        </p:nvGrpSpPr>
        <p:grpSpPr>
          <a:xfrm>
            <a:off x="322952" y="4500944"/>
            <a:ext cx="3676540" cy="1281000"/>
            <a:chOff x="1098262" y="4853100"/>
            <a:chExt cx="3339093" cy="1281000"/>
          </a:xfrm>
        </p:grpSpPr>
        <p:grpSp>
          <p:nvGrpSpPr>
            <p:cNvPr id="25" name="íSḷîḓê"/>
            <p:cNvGrpSpPr/>
            <p:nvPr/>
          </p:nvGrpSpPr>
          <p:grpSpPr>
            <a:xfrm>
              <a:off x="1810572" y="4853100"/>
              <a:ext cx="2626783" cy="1281000"/>
              <a:chOff x="1457525" y="4853100"/>
              <a:chExt cx="3019225" cy="1281000"/>
            </a:xfrm>
          </p:grpSpPr>
          <p:sp>
            <p:nvSpPr>
              <p:cNvPr id="29" name="íšľiḋè">
                <a:extLst>
                  <a:ext uri="{FF2B5EF4-FFF2-40B4-BE49-F238E27FC236}">
                    <a16:creationId xmlns:a16="http://schemas.microsoft.com/office/drawing/2014/main" id="{921D2456-A6A6-43F5-AD86-0A010D24A2F0}"/>
                  </a:ext>
                </a:extLst>
              </p:cNvPr>
              <p:cNvSpPr txBox="1"/>
              <p:nvPr/>
            </p:nvSpPr>
            <p:spPr>
              <a:xfrm>
                <a:off x="1457525" y="4853100"/>
                <a:ext cx="3019225" cy="41762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b="1" dirty="0"/>
                  <a:t>三层的协议栈</a:t>
                </a:r>
                <a:endParaRPr lang="id-ID" sz="2400" b="1" dirty="0"/>
              </a:p>
            </p:txBody>
          </p:sp>
          <p:sp>
            <p:nvSpPr>
              <p:cNvPr id="30" name="ïsḻîḑê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1457525" y="5256831"/>
                <a:ext cx="3019225" cy="877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RadioTap</a:t>
                </a:r>
                <a:r>
                  <a:rPr lang="en-US" altLang="zh-CN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层</a:t>
                </a:r>
                <a:endParaRPr lang="en-US" altLang="zh-CN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DotTY</a:t>
                </a:r>
                <a:r>
                  <a:rPr lang="en-US" altLang="zh-CN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层（链路 </a:t>
                </a:r>
                <a:r>
                  <a:rPr lang="en-US" altLang="zh-CN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&amp; </a:t>
                </a: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网络 ）</a:t>
                </a:r>
                <a:endParaRPr lang="en-US" altLang="zh-CN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应用层（</a:t>
                </a:r>
                <a:r>
                  <a:rPr lang="en-US" altLang="zh-CN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Data</a:t>
                </a: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）</a:t>
                </a:r>
                <a:endParaRPr lang="en-US" altLang="zh-CN" dirty="0"/>
              </a:p>
            </p:txBody>
          </p:sp>
        </p:grpSp>
        <p:grpSp>
          <p:nvGrpSpPr>
            <p:cNvPr id="26" name="iṡḻïdê"/>
            <p:cNvGrpSpPr/>
            <p:nvPr/>
          </p:nvGrpSpPr>
          <p:grpSpPr>
            <a:xfrm>
              <a:off x="1098262" y="5207108"/>
              <a:ext cx="559088" cy="559088"/>
              <a:chOff x="1216427" y="2493189"/>
              <a:chExt cx="730068" cy="730068"/>
            </a:xfrm>
          </p:grpSpPr>
          <p:sp>
            <p:nvSpPr>
              <p:cNvPr id="27" name="îṡlíďé"/>
              <p:cNvSpPr/>
              <p:nvPr/>
            </p:nvSpPr>
            <p:spPr>
              <a:xfrm>
                <a:off x="1216427" y="2493189"/>
                <a:ext cx="730068" cy="730068"/>
              </a:xfrm>
              <a:prstGeom prst="ellips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2400" b="1" dirty="0"/>
              </a:p>
            </p:txBody>
          </p:sp>
          <p:sp>
            <p:nvSpPr>
              <p:cNvPr id="28" name="íṥḷîďé"/>
              <p:cNvSpPr/>
              <p:nvPr/>
            </p:nvSpPr>
            <p:spPr>
              <a:xfrm>
                <a:off x="1416507" y="2683535"/>
                <a:ext cx="329908" cy="349376"/>
              </a:xfrm>
              <a:custGeom>
                <a:avLst/>
                <a:gdLst>
                  <a:gd name="connsiteX0" fmla="*/ 435703 w 572779"/>
                  <a:gd name="connsiteY0" fmla="*/ 160183 h 606580"/>
                  <a:gd name="connsiteX1" fmla="*/ 479697 w 572779"/>
                  <a:gd name="connsiteY1" fmla="*/ 160183 h 606580"/>
                  <a:gd name="connsiteX2" fmla="*/ 479581 w 572779"/>
                  <a:gd name="connsiteY2" fmla="*/ 160472 h 606580"/>
                  <a:gd name="connsiteX3" fmla="*/ 479812 w 572779"/>
                  <a:gd name="connsiteY3" fmla="*/ 160472 h 606580"/>
                  <a:gd name="connsiteX4" fmla="*/ 478713 w 572779"/>
                  <a:gd name="connsiteY4" fmla="*/ 162726 h 606580"/>
                  <a:gd name="connsiteX5" fmla="*/ 469682 w 572779"/>
                  <a:gd name="connsiteY5" fmla="*/ 187227 h 606580"/>
                  <a:gd name="connsiteX6" fmla="*/ 474776 w 572779"/>
                  <a:gd name="connsiteY6" fmla="*/ 242470 h 606580"/>
                  <a:gd name="connsiteX7" fmla="*/ 494284 w 572779"/>
                  <a:gd name="connsiteY7" fmla="*/ 242470 h 606580"/>
                  <a:gd name="connsiteX8" fmla="*/ 510840 w 572779"/>
                  <a:gd name="connsiteY8" fmla="*/ 160183 h 606580"/>
                  <a:gd name="connsiteX9" fmla="*/ 527338 w 572779"/>
                  <a:gd name="connsiteY9" fmla="*/ 160183 h 606580"/>
                  <a:gd name="connsiteX10" fmla="*/ 572779 w 572779"/>
                  <a:gd name="connsiteY10" fmla="*/ 205430 h 606580"/>
                  <a:gd name="connsiteX11" fmla="*/ 572779 w 572779"/>
                  <a:gd name="connsiteY11" fmla="*/ 337413 h 606580"/>
                  <a:gd name="connsiteX12" fmla="*/ 527396 w 572779"/>
                  <a:gd name="connsiteY12" fmla="*/ 382717 h 606580"/>
                  <a:gd name="connsiteX13" fmla="*/ 521607 w 572779"/>
                  <a:gd name="connsiteY13" fmla="*/ 382717 h 606580"/>
                  <a:gd name="connsiteX14" fmla="*/ 521607 w 572779"/>
                  <a:gd name="connsiteY14" fmla="*/ 574624 h 606580"/>
                  <a:gd name="connsiteX15" fmla="*/ 489595 w 572779"/>
                  <a:gd name="connsiteY15" fmla="*/ 606580 h 606580"/>
                  <a:gd name="connsiteX16" fmla="*/ 457815 w 572779"/>
                  <a:gd name="connsiteY16" fmla="*/ 578149 h 606580"/>
                  <a:gd name="connsiteX17" fmla="*/ 425978 w 572779"/>
                  <a:gd name="connsiteY17" fmla="*/ 606580 h 606580"/>
                  <a:gd name="connsiteX18" fmla="*/ 393966 w 572779"/>
                  <a:gd name="connsiteY18" fmla="*/ 574624 h 606580"/>
                  <a:gd name="connsiteX19" fmla="*/ 393966 w 572779"/>
                  <a:gd name="connsiteY19" fmla="*/ 392541 h 606580"/>
                  <a:gd name="connsiteX20" fmla="*/ 422967 w 572779"/>
                  <a:gd name="connsiteY20" fmla="*/ 337528 h 606580"/>
                  <a:gd name="connsiteX21" fmla="*/ 422967 w 572779"/>
                  <a:gd name="connsiteY21" fmla="*/ 242528 h 606580"/>
                  <a:gd name="connsiteX22" fmla="*/ 440739 w 572779"/>
                  <a:gd name="connsiteY22" fmla="*/ 242528 h 606580"/>
                  <a:gd name="connsiteX23" fmla="*/ 445833 w 572779"/>
                  <a:gd name="connsiteY23" fmla="*/ 186996 h 606580"/>
                  <a:gd name="connsiteX24" fmla="*/ 445196 w 572779"/>
                  <a:gd name="connsiteY24" fmla="*/ 183991 h 606580"/>
                  <a:gd name="connsiteX25" fmla="*/ 436860 w 572779"/>
                  <a:gd name="connsiteY25" fmla="*/ 162726 h 606580"/>
                  <a:gd name="connsiteX26" fmla="*/ 435818 w 572779"/>
                  <a:gd name="connsiteY26" fmla="*/ 160472 h 606580"/>
                  <a:gd name="connsiteX27" fmla="*/ 435876 w 572779"/>
                  <a:gd name="connsiteY27" fmla="*/ 160472 h 606580"/>
                  <a:gd name="connsiteX28" fmla="*/ 435703 w 572779"/>
                  <a:gd name="connsiteY28" fmla="*/ 160183 h 606580"/>
                  <a:gd name="connsiteX29" fmla="*/ 264349 w 572779"/>
                  <a:gd name="connsiteY29" fmla="*/ 160183 h 606580"/>
                  <a:gd name="connsiteX30" fmla="*/ 308327 w 572779"/>
                  <a:gd name="connsiteY30" fmla="*/ 160183 h 606580"/>
                  <a:gd name="connsiteX31" fmla="*/ 308154 w 572779"/>
                  <a:gd name="connsiteY31" fmla="*/ 160472 h 606580"/>
                  <a:gd name="connsiteX32" fmla="*/ 308385 w 572779"/>
                  <a:gd name="connsiteY32" fmla="*/ 160472 h 606580"/>
                  <a:gd name="connsiteX33" fmla="*/ 307344 w 572779"/>
                  <a:gd name="connsiteY33" fmla="*/ 162726 h 606580"/>
                  <a:gd name="connsiteX34" fmla="*/ 298316 w 572779"/>
                  <a:gd name="connsiteY34" fmla="*/ 187227 h 606580"/>
                  <a:gd name="connsiteX35" fmla="*/ 303409 w 572779"/>
                  <a:gd name="connsiteY35" fmla="*/ 242470 h 606580"/>
                  <a:gd name="connsiteX36" fmla="*/ 322910 w 572779"/>
                  <a:gd name="connsiteY36" fmla="*/ 242470 h 606580"/>
                  <a:gd name="connsiteX37" fmla="*/ 339401 w 572779"/>
                  <a:gd name="connsiteY37" fmla="*/ 160183 h 606580"/>
                  <a:gd name="connsiteX38" fmla="*/ 355951 w 572779"/>
                  <a:gd name="connsiteY38" fmla="*/ 160183 h 606580"/>
                  <a:gd name="connsiteX39" fmla="*/ 401376 w 572779"/>
                  <a:gd name="connsiteY39" fmla="*/ 205430 h 606580"/>
                  <a:gd name="connsiteX40" fmla="*/ 401376 w 572779"/>
                  <a:gd name="connsiteY40" fmla="*/ 337413 h 606580"/>
                  <a:gd name="connsiteX41" fmla="*/ 356009 w 572779"/>
                  <a:gd name="connsiteY41" fmla="*/ 382717 h 606580"/>
                  <a:gd name="connsiteX42" fmla="*/ 350222 w 572779"/>
                  <a:gd name="connsiteY42" fmla="*/ 382717 h 606580"/>
                  <a:gd name="connsiteX43" fmla="*/ 350222 w 572779"/>
                  <a:gd name="connsiteY43" fmla="*/ 574624 h 606580"/>
                  <a:gd name="connsiteX44" fmla="*/ 318222 w 572779"/>
                  <a:gd name="connsiteY44" fmla="*/ 606580 h 606580"/>
                  <a:gd name="connsiteX45" fmla="*/ 286396 w 572779"/>
                  <a:gd name="connsiteY45" fmla="*/ 578149 h 606580"/>
                  <a:gd name="connsiteX46" fmla="*/ 254628 w 572779"/>
                  <a:gd name="connsiteY46" fmla="*/ 606580 h 606580"/>
                  <a:gd name="connsiteX47" fmla="*/ 222628 w 572779"/>
                  <a:gd name="connsiteY47" fmla="*/ 574624 h 606580"/>
                  <a:gd name="connsiteX48" fmla="*/ 222628 w 572779"/>
                  <a:gd name="connsiteY48" fmla="*/ 382833 h 606580"/>
                  <a:gd name="connsiteX49" fmla="*/ 216841 w 572779"/>
                  <a:gd name="connsiteY49" fmla="*/ 382833 h 606580"/>
                  <a:gd name="connsiteX50" fmla="*/ 171474 w 572779"/>
                  <a:gd name="connsiteY50" fmla="*/ 337528 h 606580"/>
                  <a:gd name="connsiteX51" fmla="*/ 171474 w 572779"/>
                  <a:gd name="connsiteY51" fmla="*/ 205545 h 606580"/>
                  <a:gd name="connsiteX52" fmla="*/ 216841 w 572779"/>
                  <a:gd name="connsiteY52" fmla="*/ 160241 h 606580"/>
                  <a:gd name="connsiteX53" fmla="*/ 233333 w 572779"/>
                  <a:gd name="connsiteY53" fmla="*/ 160241 h 606580"/>
                  <a:gd name="connsiteX54" fmla="*/ 249825 w 572779"/>
                  <a:gd name="connsiteY54" fmla="*/ 242528 h 606580"/>
                  <a:gd name="connsiteX55" fmla="*/ 269383 w 572779"/>
                  <a:gd name="connsiteY55" fmla="*/ 242528 h 606580"/>
                  <a:gd name="connsiteX56" fmla="*/ 274476 w 572779"/>
                  <a:gd name="connsiteY56" fmla="*/ 186996 h 606580"/>
                  <a:gd name="connsiteX57" fmla="*/ 273839 w 572779"/>
                  <a:gd name="connsiteY57" fmla="*/ 183991 h 606580"/>
                  <a:gd name="connsiteX58" fmla="*/ 265506 w 572779"/>
                  <a:gd name="connsiteY58" fmla="*/ 162726 h 606580"/>
                  <a:gd name="connsiteX59" fmla="*/ 264407 w 572779"/>
                  <a:gd name="connsiteY59" fmla="*/ 160472 h 606580"/>
                  <a:gd name="connsiteX60" fmla="*/ 264523 w 572779"/>
                  <a:gd name="connsiteY60" fmla="*/ 160472 h 606580"/>
                  <a:gd name="connsiteX61" fmla="*/ 264349 w 572779"/>
                  <a:gd name="connsiteY61" fmla="*/ 160183 h 606580"/>
                  <a:gd name="connsiteX62" fmla="*/ 92987 w 572779"/>
                  <a:gd name="connsiteY62" fmla="*/ 160183 h 606580"/>
                  <a:gd name="connsiteX63" fmla="*/ 136964 w 572779"/>
                  <a:gd name="connsiteY63" fmla="*/ 160183 h 606580"/>
                  <a:gd name="connsiteX64" fmla="*/ 136791 w 572779"/>
                  <a:gd name="connsiteY64" fmla="*/ 160472 h 606580"/>
                  <a:gd name="connsiteX65" fmla="*/ 137022 w 572779"/>
                  <a:gd name="connsiteY65" fmla="*/ 160472 h 606580"/>
                  <a:gd name="connsiteX66" fmla="*/ 135923 w 572779"/>
                  <a:gd name="connsiteY66" fmla="*/ 162726 h 606580"/>
                  <a:gd name="connsiteX67" fmla="*/ 126896 w 572779"/>
                  <a:gd name="connsiteY67" fmla="*/ 187227 h 606580"/>
                  <a:gd name="connsiteX68" fmla="*/ 131988 w 572779"/>
                  <a:gd name="connsiteY68" fmla="*/ 242470 h 606580"/>
                  <a:gd name="connsiteX69" fmla="*/ 149752 w 572779"/>
                  <a:gd name="connsiteY69" fmla="*/ 242470 h 606580"/>
                  <a:gd name="connsiteX70" fmla="*/ 149752 w 572779"/>
                  <a:gd name="connsiteY70" fmla="*/ 337471 h 606580"/>
                  <a:gd name="connsiteX71" fmla="*/ 178742 w 572779"/>
                  <a:gd name="connsiteY71" fmla="*/ 392483 h 606580"/>
                  <a:gd name="connsiteX72" fmla="*/ 178742 w 572779"/>
                  <a:gd name="connsiteY72" fmla="*/ 574624 h 606580"/>
                  <a:gd name="connsiteX73" fmla="*/ 146743 w 572779"/>
                  <a:gd name="connsiteY73" fmla="*/ 606580 h 606580"/>
                  <a:gd name="connsiteX74" fmla="*/ 114976 w 572779"/>
                  <a:gd name="connsiteY74" fmla="*/ 578149 h 606580"/>
                  <a:gd name="connsiteX75" fmla="*/ 83151 w 572779"/>
                  <a:gd name="connsiteY75" fmla="*/ 606580 h 606580"/>
                  <a:gd name="connsiteX76" fmla="*/ 51152 w 572779"/>
                  <a:gd name="connsiteY76" fmla="*/ 574624 h 606580"/>
                  <a:gd name="connsiteX77" fmla="*/ 51152 w 572779"/>
                  <a:gd name="connsiteY77" fmla="*/ 382833 h 606580"/>
                  <a:gd name="connsiteX78" fmla="*/ 45365 w 572779"/>
                  <a:gd name="connsiteY78" fmla="*/ 382833 h 606580"/>
                  <a:gd name="connsiteX79" fmla="*/ 0 w 572779"/>
                  <a:gd name="connsiteY79" fmla="*/ 337528 h 606580"/>
                  <a:gd name="connsiteX80" fmla="*/ 0 w 572779"/>
                  <a:gd name="connsiteY80" fmla="*/ 205545 h 606580"/>
                  <a:gd name="connsiteX81" fmla="*/ 45365 w 572779"/>
                  <a:gd name="connsiteY81" fmla="*/ 160241 h 606580"/>
                  <a:gd name="connsiteX82" fmla="*/ 61972 w 572779"/>
                  <a:gd name="connsiteY82" fmla="*/ 160241 h 606580"/>
                  <a:gd name="connsiteX83" fmla="*/ 78464 w 572779"/>
                  <a:gd name="connsiteY83" fmla="*/ 242528 h 606580"/>
                  <a:gd name="connsiteX84" fmla="*/ 97964 w 572779"/>
                  <a:gd name="connsiteY84" fmla="*/ 242528 h 606580"/>
                  <a:gd name="connsiteX85" fmla="*/ 103056 w 572779"/>
                  <a:gd name="connsiteY85" fmla="*/ 186996 h 606580"/>
                  <a:gd name="connsiteX86" fmla="*/ 102477 w 572779"/>
                  <a:gd name="connsiteY86" fmla="*/ 183991 h 606580"/>
                  <a:gd name="connsiteX87" fmla="*/ 94145 w 572779"/>
                  <a:gd name="connsiteY87" fmla="*/ 162726 h 606580"/>
                  <a:gd name="connsiteX88" fmla="*/ 93045 w 572779"/>
                  <a:gd name="connsiteY88" fmla="*/ 160472 h 606580"/>
                  <a:gd name="connsiteX89" fmla="*/ 93103 w 572779"/>
                  <a:gd name="connsiteY89" fmla="*/ 160472 h 606580"/>
                  <a:gd name="connsiteX90" fmla="*/ 92987 w 572779"/>
                  <a:gd name="connsiteY90" fmla="*/ 160183 h 606580"/>
                  <a:gd name="connsiteX91" fmla="*/ 457411 w 572779"/>
                  <a:gd name="connsiteY91" fmla="*/ 751 h 606580"/>
                  <a:gd name="connsiteX92" fmla="*/ 458047 w 572779"/>
                  <a:gd name="connsiteY92" fmla="*/ 751 h 606580"/>
                  <a:gd name="connsiteX93" fmla="*/ 521621 w 572779"/>
                  <a:gd name="connsiteY93" fmla="*/ 49915 h 606580"/>
                  <a:gd name="connsiteX94" fmla="*/ 523761 w 572779"/>
                  <a:gd name="connsiteY94" fmla="*/ 66553 h 606580"/>
                  <a:gd name="connsiteX95" fmla="*/ 458105 w 572779"/>
                  <a:gd name="connsiteY95" fmla="*/ 132124 h 606580"/>
                  <a:gd name="connsiteX96" fmla="*/ 457469 w 572779"/>
                  <a:gd name="connsiteY96" fmla="*/ 132124 h 606580"/>
                  <a:gd name="connsiteX97" fmla="*/ 393895 w 572779"/>
                  <a:gd name="connsiteY97" fmla="*/ 82960 h 606580"/>
                  <a:gd name="connsiteX98" fmla="*/ 391755 w 572779"/>
                  <a:gd name="connsiteY98" fmla="*/ 66322 h 606580"/>
                  <a:gd name="connsiteX99" fmla="*/ 457411 w 572779"/>
                  <a:gd name="connsiteY99" fmla="*/ 751 h 606580"/>
                  <a:gd name="connsiteX100" fmla="*/ 285868 w 572779"/>
                  <a:gd name="connsiteY100" fmla="*/ 751 h 606580"/>
                  <a:gd name="connsiteX101" fmla="*/ 286621 w 572779"/>
                  <a:gd name="connsiteY101" fmla="*/ 751 h 606580"/>
                  <a:gd name="connsiteX102" fmla="*/ 350227 w 572779"/>
                  <a:gd name="connsiteY102" fmla="*/ 49915 h 606580"/>
                  <a:gd name="connsiteX103" fmla="*/ 352369 w 572779"/>
                  <a:gd name="connsiteY103" fmla="*/ 66553 h 606580"/>
                  <a:gd name="connsiteX104" fmla="*/ 286736 w 572779"/>
                  <a:gd name="connsiteY104" fmla="*/ 132124 h 606580"/>
                  <a:gd name="connsiteX105" fmla="*/ 286100 w 572779"/>
                  <a:gd name="connsiteY105" fmla="*/ 132124 h 606580"/>
                  <a:gd name="connsiteX106" fmla="*/ 222493 w 572779"/>
                  <a:gd name="connsiteY106" fmla="*/ 82845 h 606580"/>
                  <a:gd name="connsiteX107" fmla="*/ 220351 w 572779"/>
                  <a:gd name="connsiteY107" fmla="*/ 66264 h 606580"/>
                  <a:gd name="connsiteX108" fmla="*/ 285868 w 572779"/>
                  <a:gd name="connsiteY108" fmla="*/ 751 h 606580"/>
                  <a:gd name="connsiteX109" fmla="*/ 114639 w 572779"/>
                  <a:gd name="connsiteY109" fmla="*/ 751 h 606580"/>
                  <a:gd name="connsiteX110" fmla="*/ 115275 w 572779"/>
                  <a:gd name="connsiteY110" fmla="*/ 751 h 606580"/>
                  <a:gd name="connsiteX111" fmla="*/ 178882 w 572779"/>
                  <a:gd name="connsiteY111" fmla="*/ 49915 h 606580"/>
                  <a:gd name="connsiteX112" fmla="*/ 181024 w 572779"/>
                  <a:gd name="connsiteY112" fmla="*/ 66553 h 606580"/>
                  <a:gd name="connsiteX113" fmla="*/ 115333 w 572779"/>
                  <a:gd name="connsiteY113" fmla="*/ 132124 h 606580"/>
                  <a:gd name="connsiteX114" fmla="*/ 114754 w 572779"/>
                  <a:gd name="connsiteY114" fmla="*/ 132124 h 606580"/>
                  <a:gd name="connsiteX115" fmla="*/ 51148 w 572779"/>
                  <a:gd name="connsiteY115" fmla="*/ 82960 h 606580"/>
                  <a:gd name="connsiteX116" fmla="*/ 49006 w 572779"/>
                  <a:gd name="connsiteY116" fmla="*/ 66322 h 606580"/>
                  <a:gd name="connsiteX117" fmla="*/ 114639 w 572779"/>
                  <a:gd name="connsiteY117" fmla="*/ 751 h 606580"/>
                  <a:gd name="connsiteX118" fmla="*/ 457410 w 572779"/>
                  <a:gd name="connsiteY118" fmla="*/ 423 h 606580"/>
                  <a:gd name="connsiteX119" fmla="*/ 391355 w 572779"/>
                  <a:gd name="connsiteY119" fmla="*/ 66356 h 606580"/>
                  <a:gd name="connsiteX120" fmla="*/ 393497 w 572779"/>
                  <a:gd name="connsiteY120" fmla="*/ 83056 h 606580"/>
                  <a:gd name="connsiteX121" fmla="*/ 457468 w 572779"/>
                  <a:gd name="connsiteY121" fmla="*/ 132521 h 606580"/>
                  <a:gd name="connsiteX122" fmla="*/ 457815 w 572779"/>
                  <a:gd name="connsiteY122" fmla="*/ 132521 h 606580"/>
                  <a:gd name="connsiteX123" fmla="*/ 458104 w 572779"/>
                  <a:gd name="connsiteY123" fmla="*/ 132521 h 606580"/>
                  <a:gd name="connsiteX124" fmla="*/ 524159 w 572779"/>
                  <a:gd name="connsiteY124" fmla="*/ 66587 h 606580"/>
                  <a:gd name="connsiteX125" fmla="*/ 522017 w 572779"/>
                  <a:gd name="connsiteY125" fmla="*/ 49887 h 606580"/>
                  <a:gd name="connsiteX126" fmla="*/ 458046 w 572779"/>
                  <a:gd name="connsiteY126" fmla="*/ 423 h 606580"/>
                  <a:gd name="connsiteX127" fmla="*/ 457699 w 572779"/>
                  <a:gd name="connsiteY127" fmla="*/ 423 h 606580"/>
                  <a:gd name="connsiteX128" fmla="*/ 114646 w 572779"/>
                  <a:gd name="connsiteY128" fmla="*/ 423 h 606580"/>
                  <a:gd name="connsiteX129" fmla="*/ 48620 w 572779"/>
                  <a:gd name="connsiteY129" fmla="*/ 66356 h 606580"/>
                  <a:gd name="connsiteX130" fmla="*/ 50761 w 572779"/>
                  <a:gd name="connsiteY130" fmla="*/ 83056 h 606580"/>
                  <a:gd name="connsiteX131" fmla="*/ 114762 w 572779"/>
                  <a:gd name="connsiteY131" fmla="*/ 132521 h 606580"/>
                  <a:gd name="connsiteX132" fmla="*/ 115051 w 572779"/>
                  <a:gd name="connsiteY132" fmla="*/ 132521 h 606580"/>
                  <a:gd name="connsiteX133" fmla="*/ 115340 w 572779"/>
                  <a:gd name="connsiteY133" fmla="*/ 132521 h 606580"/>
                  <a:gd name="connsiteX134" fmla="*/ 181424 w 572779"/>
                  <a:gd name="connsiteY134" fmla="*/ 66587 h 606580"/>
                  <a:gd name="connsiteX135" fmla="*/ 179225 w 572779"/>
                  <a:gd name="connsiteY135" fmla="*/ 49887 h 606580"/>
                  <a:gd name="connsiteX136" fmla="*/ 115282 w 572779"/>
                  <a:gd name="connsiteY136" fmla="*/ 423 h 606580"/>
                  <a:gd name="connsiteX137" fmla="*/ 114993 w 572779"/>
                  <a:gd name="connsiteY137" fmla="*/ 423 h 606580"/>
                  <a:gd name="connsiteX138" fmla="*/ 286036 w 572779"/>
                  <a:gd name="connsiteY138" fmla="*/ 397 h 606580"/>
                  <a:gd name="connsiteX139" fmla="*/ 219952 w 572779"/>
                  <a:gd name="connsiteY139" fmla="*/ 66286 h 606580"/>
                  <a:gd name="connsiteX140" fmla="*/ 222151 w 572779"/>
                  <a:gd name="connsiteY140" fmla="*/ 82990 h 606580"/>
                  <a:gd name="connsiteX141" fmla="*/ 286094 w 572779"/>
                  <a:gd name="connsiteY141" fmla="*/ 132522 h 606580"/>
                  <a:gd name="connsiteX142" fmla="*/ 286383 w 572779"/>
                  <a:gd name="connsiteY142" fmla="*/ 132522 h 606580"/>
                  <a:gd name="connsiteX143" fmla="*/ 286730 w 572779"/>
                  <a:gd name="connsiteY143" fmla="*/ 132522 h 606580"/>
                  <a:gd name="connsiteX144" fmla="*/ 352756 w 572779"/>
                  <a:gd name="connsiteY144" fmla="*/ 66575 h 606580"/>
                  <a:gd name="connsiteX145" fmla="*/ 350615 w 572779"/>
                  <a:gd name="connsiteY145" fmla="*/ 49872 h 606580"/>
                  <a:gd name="connsiteX146" fmla="*/ 286614 w 572779"/>
                  <a:gd name="connsiteY146" fmla="*/ 397 h 606580"/>
                  <a:gd name="connsiteX147" fmla="*/ 286325 w 572779"/>
                  <a:gd name="connsiteY147" fmla="*/ 397 h 606580"/>
                  <a:gd name="connsiteX148" fmla="*/ 457411 w 572779"/>
                  <a:gd name="connsiteY148" fmla="*/ 0 h 606580"/>
                  <a:gd name="connsiteX149" fmla="*/ 458047 w 572779"/>
                  <a:gd name="connsiteY149" fmla="*/ 0 h 606580"/>
                  <a:gd name="connsiteX150" fmla="*/ 522315 w 572779"/>
                  <a:gd name="connsiteY150" fmla="*/ 49741 h 606580"/>
                  <a:gd name="connsiteX151" fmla="*/ 524513 w 572779"/>
                  <a:gd name="connsiteY151" fmla="*/ 66553 h 606580"/>
                  <a:gd name="connsiteX152" fmla="*/ 458105 w 572779"/>
                  <a:gd name="connsiteY152" fmla="*/ 132875 h 606580"/>
                  <a:gd name="connsiteX153" fmla="*/ 457469 w 572779"/>
                  <a:gd name="connsiteY153" fmla="*/ 132875 h 606580"/>
                  <a:gd name="connsiteX154" fmla="*/ 393201 w 572779"/>
                  <a:gd name="connsiteY154" fmla="*/ 83133 h 606580"/>
                  <a:gd name="connsiteX155" fmla="*/ 391003 w 572779"/>
                  <a:gd name="connsiteY155" fmla="*/ 66322 h 606580"/>
                  <a:gd name="connsiteX156" fmla="*/ 457411 w 572779"/>
                  <a:gd name="connsiteY156" fmla="*/ 0 h 606580"/>
                  <a:gd name="connsiteX157" fmla="*/ 285868 w 572779"/>
                  <a:gd name="connsiteY157" fmla="*/ 0 h 606580"/>
                  <a:gd name="connsiteX158" fmla="*/ 286621 w 572779"/>
                  <a:gd name="connsiteY158" fmla="*/ 0 h 606580"/>
                  <a:gd name="connsiteX159" fmla="*/ 350980 w 572779"/>
                  <a:gd name="connsiteY159" fmla="*/ 49741 h 606580"/>
                  <a:gd name="connsiteX160" fmla="*/ 353179 w 572779"/>
                  <a:gd name="connsiteY160" fmla="*/ 66553 h 606580"/>
                  <a:gd name="connsiteX161" fmla="*/ 286736 w 572779"/>
                  <a:gd name="connsiteY161" fmla="*/ 132875 h 606580"/>
                  <a:gd name="connsiteX162" fmla="*/ 286100 w 572779"/>
                  <a:gd name="connsiteY162" fmla="*/ 132875 h 606580"/>
                  <a:gd name="connsiteX163" fmla="*/ 221740 w 572779"/>
                  <a:gd name="connsiteY163" fmla="*/ 83076 h 606580"/>
                  <a:gd name="connsiteX164" fmla="*/ 219599 w 572779"/>
                  <a:gd name="connsiteY164" fmla="*/ 66264 h 606580"/>
                  <a:gd name="connsiteX165" fmla="*/ 285868 w 572779"/>
                  <a:gd name="connsiteY165" fmla="*/ 0 h 606580"/>
                  <a:gd name="connsiteX166" fmla="*/ 114639 w 572779"/>
                  <a:gd name="connsiteY166" fmla="*/ 0 h 606580"/>
                  <a:gd name="connsiteX167" fmla="*/ 115275 w 572779"/>
                  <a:gd name="connsiteY167" fmla="*/ 0 h 606580"/>
                  <a:gd name="connsiteX168" fmla="*/ 179635 w 572779"/>
                  <a:gd name="connsiteY168" fmla="*/ 49741 h 606580"/>
                  <a:gd name="connsiteX169" fmla="*/ 181776 w 572779"/>
                  <a:gd name="connsiteY169" fmla="*/ 66553 h 606580"/>
                  <a:gd name="connsiteX170" fmla="*/ 115333 w 572779"/>
                  <a:gd name="connsiteY170" fmla="*/ 132875 h 606580"/>
                  <a:gd name="connsiteX171" fmla="*/ 114754 w 572779"/>
                  <a:gd name="connsiteY171" fmla="*/ 132875 h 606580"/>
                  <a:gd name="connsiteX172" fmla="*/ 50395 w 572779"/>
                  <a:gd name="connsiteY172" fmla="*/ 83133 h 606580"/>
                  <a:gd name="connsiteX173" fmla="*/ 48196 w 572779"/>
                  <a:gd name="connsiteY173" fmla="*/ 66322 h 606580"/>
                  <a:gd name="connsiteX174" fmla="*/ 114639 w 572779"/>
                  <a:gd name="connsiteY174" fmla="*/ 0 h 606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</a:cxnLst>
                <a:rect l="l" t="t" r="r" b="b"/>
                <a:pathLst>
                  <a:path w="572779" h="606580">
                    <a:moveTo>
                      <a:pt x="435703" y="160183"/>
                    </a:moveTo>
                    <a:lnTo>
                      <a:pt x="479697" y="160183"/>
                    </a:lnTo>
                    <a:cubicBezTo>
                      <a:pt x="479639" y="160241"/>
                      <a:pt x="479639" y="160414"/>
                      <a:pt x="479581" y="160472"/>
                    </a:cubicBezTo>
                    <a:lnTo>
                      <a:pt x="479812" y="160472"/>
                    </a:lnTo>
                    <a:cubicBezTo>
                      <a:pt x="479407" y="161281"/>
                      <a:pt x="478713" y="162726"/>
                      <a:pt x="478713" y="162726"/>
                    </a:cubicBezTo>
                    <a:cubicBezTo>
                      <a:pt x="474834" y="170989"/>
                      <a:pt x="471245" y="178848"/>
                      <a:pt x="469682" y="187227"/>
                    </a:cubicBezTo>
                    <a:lnTo>
                      <a:pt x="474776" y="242470"/>
                    </a:lnTo>
                    <a:lnTo>
                      <a:pt x="494284" y="242470"/>
                    </a:lnTo>
                    <a:lnTo>
                      <a:pt x="510840" y="160183"/>
                    </a:lnTo>
                    <a:lnTo>
                      <a:pt x="527338" y="160183"/>
                    </a:lnTo>
                    <a:cubicBezTo>
                      <a:pt x="552345" y="160183"/>
                      <a:pt x="572663" y="180466"/>
                      <a:pt x="572779" y="205430"/>
                    </a:cubicBezTo>
                    <a:lnTo>
                      <a:pt x="572779" y="337413"/>
                    </a:lnTo>
                    <a:cubicBezTo>
                      <a:pt x="572779" y="362434"/>
                      <a:pt x="552519" y="382717"/>
                      <a:pt x="527396" y="382717"/>
                    </a:cubicBezTo>
                    <a:lnTo>
                      <a:pt x="521607" y="382717"/>
                    </a:lnTo>
                    <a:lnTo>
                      <a:pt x="521607" y="574624"/>
                    </a:lnTo>
                    <a:cubicBezTo>
                      <a:pt x="521607" y="592249"/>
                      <a:pt x="507251" y="606580"/>
                      <a:pt x="489595" y="606580"/>
                    </a:cubicBezTo>
                    <a:cubicBezTo>
                      <a:pt x="473155" y="606580"/>
                      <a:pt x="459552" y="594098"/>
                      <a:pt x="457815" y="578149"/>
                    </a:cubicBezTo>
                    <a:cubicBezTo>
                      <a:pt x="456021" y="594214"/>
                      <a:pt x="442417" y="606580"/>
                      <a:pt x="425978" y="606580"/>
                    </a:cubicBezTo>
                    <a:cubicBezTo>
                      <a:pt x="408322" y="606580"/>
                      <a:pt x="393966" y="592249"/>
                      <a:pt x="393966" y="574624"/>
                    </a:cubicBezTo>
                    <a:lnTo>
                      <a:pt x="393966" y="392541"/>
                    </a:lnTo>
                    <a:cubicBezTo>
                      <a:pt x="411506" y="380521"/>
                      <a:pt x="422967" y="360354"/>
                      <a:pt x="422967" y="337528"/>
                    </a:cubicBezTo>
                    <a:lnTo>
                      <a:pt x="422967" y="242528"/>
                    </a:lnTo>
                    <a:lnTo>
                      <a:pt x="440739" y="242528"/>
                    </a:lnTo>
                    <a:lnTo>
                      <a:pt x="445833" y="186996"/>
                    </a:lnTo>
                    <a:cubicBezTo>
                      <a:pt x="445659" y="186013"/>
                      <a:pt x="445428" y="184973"/>
                      <a:pt x="445196" y="183991"/>
                    </a:cubicBezTo>
                    <a:cubicBezTo>
                      <a:pt x="443459" y="176768"/>
                      <a:pt x="440276" y="169891"/>
                      <a:pt x="436860" y="162726"/>
                    </a:cubicBezTo>
                    <a:cubicBezTo>
                      <a:pt x="436860" y="162726"/>
                      <a:pt x="436166" y="161281"/>
                      <a:pt x="435818" y="160472"/>
                    </a:cubicBezTo>
                    <a:lnTo>
                      <a:pt x="435876" y="160472"/>
                    </a:lnTo>
                    <a:cubicBezTo>
                      <a:pt x="435818" y="160356"/>
                      <a:pt x="435818" y="160241"/>
                      <a:pt x="435703" y="160183"/>
                    </a:cubicBezTo>
                    <a:close/>
                    <a:moveTo>
                      <a:pt x="264349" y="160183"/>
                    </a:moveTo>
                    <a:lnTo>
                      <a:pt x="308327" y="160183"/>
                    </a:lnTo>
                    <a:cubicBezTo>
                      <a:pt x="308269" y="160241"/>
                      <a:pt x="308269" y="160414"/>
                      <a:pt x="308154" y="160472"/>
                    </a:cubicBezTo>
                    <a:lnTo>
                      <a:pt x="308385" y="160472"/>
                    </a:lnTo>
                    <a:cubicBezTo>
                      <a:pt x="308038" y="161281"/>
                      <a:pt x="307344" y="162726"/>
                      <a:pt x="307344" y="162726"/>
                    </a:cubicBezTo>
                    <a:cubicBezTo>
                      <a:pt x="303467" y="170989"/>
                      <a:pt x="299821" y="178848"/>
                      <a:pt x="298316" y="187227"/>
                    </a:cubicBezTo>
                    <a:lnTo>
                      <a:pt x="303409" y="242470"/>
                    </a:lnTo>
                    <a:lnTo>
                      <a:pt x="322910" y="242470"/>
                    </a:lnTo>
                    <a:lnTo>
                      <a:pt x="339401" y="160183"/>
                    </a:lnTo>
                    <a:lnTo>
                      <a:pt x="355951" y="160183"/>
                    </a:lnTo>
                    <a:cubicBezTo>
                      <a:pt x="380949" y="160183"/>
                      <a:pt x="401202" y="180466"/>
                      <a:pt x="401376" y="205430"/>
                    </a:cubicBezTo>
                    <a:lnTo>
                      <a:pt x="401376" y="337413"/>
                    </a:lnTo>
                    <a:cubicBezTo>
                      <a:pt x="401376" y="362434"/>
                      <a:pt x="381065" y="382717"/>
                      <a:pt x="356009" y="382717"/>
                    </a:cubicBezTo>
                    <a:lnTo>
                      <a:pt x="350222" y="382717"/>
                    </a:lnTo>
                    <a:lnTo>
                      <a:pt x="350222" y="574624"/>
                    </a:lnTo>
                    <a:cubicBezTo>
                      <a:pt x="350222" y="592249"/>
                      <a:pt x="335872" y="606580"/>
                      <a:pt x="318222" y="606580"/>
                    </a:cubicBezTo>
                    <a:cubicBezTo>
                      <a:pt x="301788" y="606580"/>
                      <a:pt x="288190" y="594098"/>
                      <a:pt x="286396" y="578149"/>
                    </a:cubicBezTo>
                    <a:cubicBezTo>
                      <a:pt x="284660" y="594214"/>
                      <a:pt x="271062" y="606580"/>
                      <a:pt x="254628" y="606580"/>
                    </a:cubicBezTo>
                    <a:cubicBezTo>
                      <a:pt x="236978" y="606580"/>
                      <a:pt x="222628" y="592249"/>
                      <a:pt x="222628" y="574624"/>
                    </a:cubicBezTo>
                    <a:lnTo>
                      <a:pt x="222628" y="382833"/>
                    </a:lnTo>
                    <a:lnTo>
                      <a:pt x="216841" y="382833"/>
                    </a:lnTo>
                    <a:cubicBezTo>
                      <a:pt x="191727" y="382833"/>
                      <a:pt x="171474" y="362608"/>
                      <a:pt x="171474" y="337528"/>
                    </a:cubicBezTo>
                    <a:lnTo>
                      <a:pt x="171474" y="205545"/>
                    </a:lnTo>
                    <a:cubicBezTo>
                      <a:pt x="171474" y="180524"/>
                      <a:pt x="191727" y="160241"/>
                      <a:pt x="216841" y="160241"/>
                    </a:cubicBezTo>
                    <a:lnTo>
                      <a:pt x="233333" y="160241"/>
                    </a:lnTo>
                    <a:lnTo>
                      <a:pt x="249825" y="242528"/>
                    </a:lnTo>
                    <a:lnTo>
                      <a:pt x="269383" y="242528"/>
                    </a:lnTo>
                    <a:lnTo>
                      <a:pt x="274476" y="186996"/>
                    </a:lnTo>
                    <a:cubicBezTo>
                      <a:pt x="274302" y="186013"/>
                      <a:pt x="274071" y="184973"/>
                      <a:pt x="273839" y="183991"/>
                    </a:cubicBezTo>
                    <a:cubicBezTo>
                      <a:pt x="272045" y="176768"/>
                      <a:pt x="268921" y="169891"/>
                      <a:pt x="265506" y="162726"/>
                    </a:cubicBezTo>
                    <a:cubicBezTo>
                      <a:pt x="265506" y="162726"/>
                      <a:pt x="264812" y="161281"/>
                      <a:pt x="264407" y="160472"/>
                    </a:cubicBezTo>
                    <a:lnTo>
                      <a:pt x="264523" y="160472"/>
                    </a:lnTo>
                    <a:cubicBezTo>
                      <a:pt x="264407" y="160356"/>
                      <a:pt x="264407" y="160241"/>
                      <a:pt x="264349" y="160183"/>
                    </a:cubicBezTo>
                    <a:close/>
                    <a:moveTo>
                      <a:pt x="92987" y="160183"/>
                    </a:moveTo>
                    <a:lnTo>
                      <a:pt x="136964" y="160183"/>
                    </a:lnTo>
                    <a:cubicBezTo>
                      <a:pt x="136848" y="160241"/>
                      <a:pt x="136848" y="160414"/>
                      <a:pt x="136791" y="160472"/>
                    </a:cubicBezTo>
                    <a:lnTo>
                      <a:pt x="137022" y="160472"/>
                    </a:lnTo>
                    <a:cubicBezTo>
                      <a:pt x="136617" y="161281"/>
                      <a:pt x="135923" y="162726"/>
                      <a:pt x="135923" y="162726"/>
                    </a:cubicBezTo>
                    <a:cubicBezTo>
                      <a:pt x="132104" y="170989"/>
                      <a:pt x="128458" y="178848"/>
                      <a:pt x="126896" y="187227"/>
                    </a:cubicBezTo>
                    <a:lnTo>
                      <a:pt x="131988" y="242470"/>
                    </a:lnTo>
                    <a:lnTo>
                      <a:pt x="149752" y="242470"/>
                    </a:lnTo>
                    <a:lnTo>
                      <a:pt x="149752" y="337471"/>
                    </a:lnTo>
                    <a:cubicBezTo>
                      <a:pt x="149752" y="360296"/>
                      <a:pt x="161267" y="380406"/>
                      <a:pt x="178742" y="392483"/>
                    </a:cubicBezTo>
                    <a:lnTo>
                      <a:pt x="178742" y="574624"/>
                    </a:lnTo>
                    <a:cubicBezTo>
                      <a:pt x="178742" y="592249"/>
                      <a:pt x="164392" y="606580"/>
                      <a:pt x="146743" y="606580"/>
                    </a:cubicBezTo>
                    <a:cubicBezTo>
                      <a:pt x="130310" y="606580"/>
                      <a:pt x="116712" y="594098"/>
                      <a:pt x="114976" y="578149"/>
                    </a:cubicBezTo>
                    <a:cubicBezTo>
                      <a:pt x="113182" y="594214"/>
                      <a:pt x="99584" y="606580"/>
                      <a:pt x="83151" y="606580"/>
                    </a:cubicBezTo>
                    <a:cubicBezTo>
                      <a:pt x="65502" y="606580"/>
                      <a:pt x="51152" y="592249"/>
                      <a:pt x="51152" y="574624"/>
                    </a:cubicBezTo>
                    <a:lnTo>
                      <a:pt x="51152" y="382833"/>
                    </a:lnTo>
                    <a:lnTo>
                      <a:pt x="45365" y="382833"/>
                    </a:lnTo>
                    <a:cubicBezTo>
                      <a:pt x="20310" y="382833"/>
                      <a:pt x="0" y="362608"/>
                      <a:pt x="0" y="337528"/>
                    </a:cubicBezTo>
                    <a:lnTo>
                      <a:pt x="0" y="205545"/>
                    </a:lnTo>
                    <a:cubicBezTo>
                      <a:pt x="0" y="180524"/>
                      <a:pt x="20310" y="160241"/>
                      <a:pt x="45365" y="160241"/>
                    </a:cubicBezTo>
                    <a:lnTo>
                      <a:pt x="61972" y="160241"/>
                    </a:lnTo>
                    <a:lnTo>
                      <a:pt x="78464" y="242528"/>
                    </a:lnTo>
                    <a:lnTo>
                      <a:pt x="97964" y="242528"/>
                    </a:lnTo>
                    <a:lnTo>
                      <a:pt x="103056" y="186996"/>
                    </a:lnTo>
                    <a:cubicBezTo>
                      <a:pt x="102940" y="186013"/>
                      <a:pt x="102709" y="184973"/>
                      <a:pt x="102477" y="183991"/>
                    </a:cubicBezTo>
                    <a:cubicBezTo>
                      <a:pt x="100683" y="176768"/>
                      <a:pt x="97501" y="169891"/>
                      <a:pt x="94145" y="162726"/>
                    </a:cubicBezTo>
                    <a:cubicBezTo>
                      <a:pt x="94145" y="162726"/>
                      <a:pt x="93450" y="161281"/>
                      <a:pt x="93045" y="160472"/>
                    </a:cubicBezTo>
                    <a:lnTo>
                      <a:pt x="93103" y="160472"/>
                    </a:lnTo>
                    <a:cubicBezTo>
                      <a:pt x="93045" y="160356"/>
                      <a:pt x="93045" y="160241"/>
                      <a:pt x="92987" y="160183"/>
                    </a:cubicBezTo>
                    <a:close/>
                    <a:moveTo>
                      <a:pt x="457411" y="751"/>
                    </a:moveTo>
                    <a:lnTo>
                      <a:pt x="458047" y="751"/>
                    </a:lnTo>
                    <a:cubicBezTo>
                      <a:pt x="488012" y="751"/>
                      <a:pt x="514158" y="20971"/>
                      <a:pt x="521621" y="49915"/>
                    </a:cubicBezTo>
                    <a:cubicBezTo>
                      <a:pt x="523009" y="55403"/>
                      <a:pt x="523761" y="61007"/>
                      <a:pt x="523761" y="66553"/>
                    </a:cubicBezTo>
                    <a:cubicBezTo>
                      <a:pt x="523761" y="102718"/>
                      <a:pt x="494317" y="132124"/>
                      <a:pt x="458105" y="132124"/>
                    </a:cubicBezTo>
                    <a:lnTo>
                      <a:pt x="457469" y="132124"/>
                    </a:lnTo>
                    <a:cubicBezTo>
                      <a:pt x="427504" y="132124"/>
                      <a:pt x="401358" y="111904"/>
                      <a:pt x="393895" y="82960"/>
                    </a:cubicBezTo>
                    <a:cubicBezTo>
                      <a:pt x="392507" y="77472"/>
                      <a:pt x="391755" y="71868"/>
                      <a:pt x="391755" y="66322"/>
                    </a:cubicBezTo>
                    <a:cubicBezTo>
                      <a:pt x="391755" y="30157"/>
                      <a:pt x="421199" y="751"/>
                      <a:pt x="457411" y="751"/>
                    </a:cubicBezTo>
                    <a:close/>
                    <a:moveTo>
                      <a:pt x="285868" y="751"/>
                    </a:moveTo>
                    <a:lnTo>
                      <a:pt x="286621" y="751"/>
                    </a:lnTo>
                    <a:cubicBezTo>
                      <a:pt x="316601" y="751"/>
                      <a:pt x="342761" y="20971"/>
                      <a:pt x="350227" y="49915"/>
                    </a:cubicBezTo>
                    <a:cubicBezTo>
                      <a:pt x="351674" y="55403"/>
                      <a:pt x="352369" y="61007"/>
                      <a:pt x="352369" y="66553"/>
                    </a:cubicBezTo>
                    <a:cubicBezTo>
                      <a:pt x="352369" y="102718"/>
                      <a:pt x="322909" y="132124"/>
                      <a:pt x="286736" y="132124"/>
                    </a:cubicBezTo>
                    <a:lnTo>
                      <a:pt x="286100" y="132124"/>
                    </a:lnTo>
                    <a:cubicBezTo>
                      <a:pt x="256119" y="132124"/>
                      <a:pt x="229959" y="111846"/>
                      <a:pt x="222493" y="82845"/>
                    </a:cubicBezTo>
                    <a:cubicBezTo>
                      <a:pt x="221046" y="77414"/>
                      <a:pt x="220351" y="71810"/>
                      <a:pt x="220351" y="66264"/>
                    </a:cubicBezTo>
                    <a:cubicBezTo>
                      <a:pt x="220351" y="30157"/>
                      <a:pt x="249753" y="751"/>
                      <a:pt x="285868" y="751"/>
                    </a:cubicBezTo>
                    <a:close/>
                    <a:moveTo>
                      <a:pt x="114639" y="751"/>
                    </a:moveTo>
                    <a:lnTo>
                      <a:pt x="115275" y="751"/>
                    </a:lnTo>
                    <a:cubicBezTo>
                      <a:pt x="145256" y="751"/>
                      <a:pt x="171416" y="20971"/>
                      <a:pt x="178882" y="49915"/>
                    </a:cubicBezTo>
                    <a:cubicBezTo>
                      <a:pt x="180329" y="55403"/>
                      <a:pt x="181024" y="61007"/>
                      <a:pt x="181024" y="66553"/>
                    </a:cubicBezTo>
                    <a:cubicBezTo>
                      <a:pt x="181024" y="102718"/>
                      <a:pt x="151564" y="132124"/>
                      <a:pt x="115333" y="132124"/>
                    </a:cubicBezTo>
                    <a:lnTo>
                      <a:pt x="114754" y="132124"/>
                    </a:lnTo>
                    <a:cubicBezTo>
                      <a:pt x="84774" y="132124"/>
                      <a:pt x="58614" y="111904"/>
                      <a:pt x="51148" y="82960"/>
                    </a:cubicBezTo>
                    <a:cubicBezTo>
                      <a:pt x="49701" y="77472"/>
                      <a:pt x="49006" y="71868"/>
                      <a:pt x="49006" y="66322"/>
                    </a:cubicBezTo>
                    <a:cubicBezTo>
                      <a:pt x="49006" y="30157"/>
                      <a:pt x="78466" y="751"/>
                      <a:pt x="114639" y="751"/>
                    </a:cubicBezTo>
                    <a:close/>
                    <a:moveTo>
                      <a:pt x="457410" y="423"/>
                    </a:moveTo>
                    <a:cubicBezTo>
                      <a:pt x="420880" y="423"/>
                      <a:pt x="391355" y="29894"/>
                      <a:pt x="391355" y="66356"/>
                    </a:cubicBezTo>
                    <a:cubicBezTo>
                      <a:pt x="391355" y="72135"/>
                      <a:pt x="392108" y="77740"/>
                      <a:pt x="393497" y="83056"/>
                    </a:cubicBezTo>
                    <a:cubicBezTo>
                      <a:pt x="400849" y="111487"/>
                      <a:pt x="426669" y="132521"/>
                      <a:pt x="457468" y="132521"/>
                    </a:cubicBezTo>
                    <a:lnTo>
                      <a:pt x="457815" y="132521"/>
                    </a:lnTo>
                    <a:lnTo>
                      <a:pt x="458104" y="132521"/>
                    </a:lnTo>
                    <a:cubicBezTo>
                      <a:pt x="494634" y="132521"/>
                      <a:pt x="524159" y="103050"/>
                      <a:pt x="524159" y="66587"/>
                    </a:cubicBezTo>
                    <a:cubicBezTo>
                      <a:pt x="524159" y="60809"/>
                      <a:pt x="523406" y="55204"/>
                      <a:pt x="522017" y="49887"/>
                    </a:cubicBezTo>
                    <a:cubicBezTo>
                      <a:pt x="514665" y="21457"/>
                      <a:pt x="488845" y="423"/>
                      <a:pt x="458046" y="423"/>
                    </a:cubicBezTo>
                    <a:lnTo>
                      <a:pt x="457699" y="423"/>
                    </a:lnTo>
                    <a:close/>
                    <a:moveTo>
                      <a:pt x="114646" y="423"/>
                    </a:moveTo>
                    <a:cubicBezTo>
                      <a:pt x="78190" y="423"/>
                      <a:pt x="48620" y="29894"/>
                      <a:pt x="48620" y="66356"/>
                    </a:cubicBezTo>
                    <a:cubicBezTo>
                      <a:pt x="48620" y="72135"/>
                      <a:pt x="49372" y="77740"/>
                      <a:pt x="50761" y="83056"/>
                    </a:cubicBezTo>
                    <a:cubicBezTo>
                      <a:pt x="58110" y="111487"/>
                      <a:pt x="83977" y="132521"/>
                      <a:pt x="114762" y="132521"/>
                    </a:cubicBezTo>
                    <a:lnTo>
                      <a:pt x="115051" y="132521"/>
                    </a:lnTo>
                    <a:lnTo>
                      <a:pt x="115340" y="132521"/>
                    </a:lnTo>
                    <a:cubicBezTo>
                      <a:pt x="151854" y="132521"/>
                      <a:pt x="181424" y="103050"/>
                      <a:pt x="181424" y="66587"/>
                    </a:cubicBezTo>
                    <a:cubicBezTo>
                      <a:pt x="181424" y="60809"/>
                      <a:pt x="180614" y="55204"/>
                      <a:pt x="179225" y="49887"/>
                    </a:cubicBezTo>
                    <a:cubicBezTo>
                      <a:pt x="171934" y="21457"/>
                      <a:pt x="146067" y="423"/>
                      <a:pt x="115282" y="423"/>
                    </a:cubicBezTo>
                    <a:lnTo>
                      <a:pt x="114993" y="423"/>
                    </a:lnTo>
                    <a:close/>
                    <a:moveTo>
                      <a:pt x="286036" y="397"/>
                    </a:moveTo>
                    <a:cubicBezTo>
                      <a:pt x="249522" y="282"/>
                      <a:pt x="219952" y="29874"/>
                      <a:pt x="219952" y="66286"/>
                    </a:cubicBezTo>
                    <a:cubicBezTo>
                      <a:pt x="219952" y="72066"/>
                      <a:pt x="220762" y="77672"/>
                      <a:pt x="222151" y="82990"/>
                    </a:cubicBezTo>
                    <a:cubicBezTo>
                      <a:pt x="229442" y="111484"/>
                      <a:pt x="255309" y="132522"/>
                      <a:pt x="286094" y="132522"/>
                    </a:cubicBezTo>
                    <a:lnTo>
                      <a:pt x="286383" y="132522"/>
                    </a:lnTo>
                    <a:lnTo>
                      <a:pt x="286730" y="132522"/>
                    </a:lnTo>
                    <a:cubicBezTo>
                      <a:pt x="323186" y="132522"/>
                      <a:pt x="352756" y="103045"/>
                      <a:pt x="352756" y="66575"/>
                    </a:cubicBezTo>
                    <a:cubicBezTo>
                      <a:pt x="352756" y="60796"/>
                      <a:pt x="352004" y="55189"/>
                      <a:pt x="350615" y="49872"/>
                    </a:cubicBezTo>
                    <a:cubicBezTo>
                      <a:pt x="343266" y="21436"/>
                      <a:pt x="317399" y="397"/>
                      <a:pt x="286614" y="397"/>
                    </a:cubicBezTo>
                    <a:lnTo>
                      <a:pt x="286325" y="397"/>
                    </a:lnTo>
                    <a:close/>
                    <a:moveTo>
                      <a:pt x="457411" y="0"/>
                    </a:moveTo>
                    <a:lnTo>
                      <a:pt x="458047" y="0"/>
                    </a:lnTo>
                    <a:cubicBezTo>
                      <a:pt x="488359" y="0"/>
                      <a:pt x="514795" y="20451"/>
                      <a:pt x="522315" y="49741"/>
                    </a:cubicBezTo>
                    <a:cubicBezTo>
                      <a:pt x="523761" y="55230"/>
                      <a:pt x="524513" y="60891"/>
                      <a:pt x="524513" y="66553"/>
                    </a:cubicBezTo>
                    <a:cubicBezTo>
                      <a:pt x="524513" y="103122"/>
                      <a:pt x="494722" y="132875"/>
                      <a:pt x="458105" y="132875"/>
                    </a:cubicBezTo>
                    <a:lnTo>
                      <a:pt x="457469" y="132875"/>
                    </a:lnTo>
                    <a:cubicBezTo>
                      <a:pt x="427157" y="132875"/>
                      <a:pt x="400721" y="112424"/>
                      <a:pt x="393201" y="83133"/>
                    </a:cubicBezTo>
                    <a:cubicBezTo>
                      <a:pt x="391755" y="77645"/>
                      <a:pt x="391003" y="71983"/>
                      <a:pt x="391003" y="66322"/>
                    </a:cubicBezTo>
                    <a:cubicBezTo>
                      <a:pt x="391003" y="29752"/>
                      <a:pt x="420794" y="0"/>
                      <a:pt x="457411" y="0"/>
                    </a:cubicBezTo>
                    <a:close/>
                    <a:moveTo>
                      <a:pt x="285868" y="0"/>
                    </a:moveTo>
                    <a:lnTo>
                      <a:pt x="286621" y="0"/>
                    </a:lnTo>
                    <a:cubicBezTo>
                      <a:pt x="316948" y="0"/>
                      <a:pt x="343456" y="20451"/>
                      <a:pt x="350980" y="49741"/>
                    </a:cubicBezTo>
                    <a:cubicBezTo>
                      <a:pt x="352427" y="55287"/>
                      <a:pt x="353179" y="60891"/>
                      <a:pt x="353179" y="66553"/>
                    </a:cubicBezTo>
                    <a:cubicBezTo>
                      <a:pt x="353179" y="103122"/>
                      <a:pt x="323372" y="132875"/>
                      <a:pt x="286736" y="132875"/>
                    </a:cubicBezTo>
                    <a:lnTo>
                      <a:pt x="286100" y="132875"/>
                    </a:lnTo>
                    <a:cubicBezTo>
                      <a:pt x="255772" y="132875"/>
                      <a:pt x="229322" y="112366"/>
                      <a:pt x="221740" y="83076"/>
                    </a:cubicBezTo>
                    <a:cubicBezTo>
                      <a:pt x="220294" y="77530"/>
                      <a:pt x="219599" y="71868"/>
                      <a:pt x="219599" y="66264"/>
                    </a:cubicBezTo>
                    <a:cubicBezTo>
                      <a:pt x="219599" y="29695"/>
                      <a:pt x="249348" y="0"/>
                      <a:pt x="285868" y="0"/>
                    </a:cubicBezTo>
                    <a:close/>
                    <a:moveTo>
                      <a:pt x="114639" y="0"/>
                    </a:moveTo>
                    <a:lnTo>
                      <a:pt x="115275" y="0"/>
                    </a:lnTo>
                    <a:cubicBezTo>
                      <a:pt x="145603" y="0"/>
                      <a:pt x="172053" y="20451"/>
                      <a:pt x="179635" y="49741"/>
                    </a:cubicBezTo>
                    <a:cubicBezTo>
                      <a:pt x="181081" y="55230"/>
                      <a:pt x="181776" y="60891"/>
                      <a:pt x="181776" y="66553"/>
                    </a:cubicBezTo>
                    <a:cubicBezTo>
                      <a:pt x="181776" y="103122"/>
                      <a:pt x="151969" y="132875"/>
                      <a:pt x="115333" y="132875"/>
                    </a:cubicBezTo>
                    <a:lnTo>
                      <a:pt x="114754" y="132875"/>
                    </a:lnTo>
                    <a:cubicBezTo>
                      <a:pt x="84427" y="132875"/>
                      <a:pt x="57919" y="112424"/>
                      <a:pt x="50395" y="83133"/>
                    </a:cubicBezTo>
                    <a:cubicBezTo>
                      <a:pt x="48948" y="77645"/>
                      <a:pt x="48196" y="71983"/>
                      <a:pt x="48196" y="66322"/>
                    </a:cubicBezTo>
                    <a:cubicBezTo>
                      <a:pt x="48196" y="29752"/>
                      <a:pt x="78003" y="0"/>
                      <a:pt x="1146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" name="îsḻîḍe"/>
          <p:cNvGrpSpPr/>
          <p:nvPr/>
        </p:nvGrpSpPr>
        <p:grpSpPr>
          <a:xfrm>
            <a:off x="4420103" y="4457167"/>
            <a:ext cx="3339093" cy="1338672"/>
            <a:chOff x="1098262" y="4795428"/>
            <a:chExt cx="3339093" cy="1338672"/>
          </a:xfrm>
        </p:grpSpPr>
        <p:grpSp>
          <p:nvGrpSpPr>
            <p:cNvPr id="19" name="iŝlidê"/>
            <p:cNvGrpSpPr/>
            <p:nvPr/>
          </p:nvGrpSpPr>
          <p:grpSpPr>
            <a:xfrm>
              <a:off x="1810572" y="4795428"/>
              <a:ext cx="2626783" cy="1338672"/>
              <a:chOff x="1457525" y="4795428"/>
              <a:chExt cx="3019225" cy="1338672"/>
            </a:xfrm>
          </p:grpSpPr>
          <p:sp>
            <p:nvSpPr>
              <p:cNvPr id="23" name="ï$ļïḍe">
                <a:extLst>
                  <a:ext uri="{FF2B5EF4-FFF2-40B4-BE49-F238E27FC236}">
                    <a16:creationId xmlns:a16="http://schemas.microsoft.com/office/drawing/2014/main" id="{921D2456-A6A6-43F5-AD86-0A010D24A2F0}"/>
                  </a:ext>
                </a:extLst>
              </p:cNvPr>
              <p:cNvSpPr txBox="1"/>
              <p:nvPr/>
            </p:nvSpPr>
            <p:spPr>
              <a:xfrm>
                <a:off x="1457525" y="4795428"/>
                <a:ext cx="3019225" cy="41762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b="1" dirty="0"/>
                  <a:t>自组织的</a:t>
                </a:r>
                <a:r>
                  <a:rPr lang="zh-CN" altLang="en-US" sz="2400" b="1" dirty="0" smtClean="0"/>
                  <a:t>结构</a:t>
                </a:r>
                <a:endParaRPr lang="id-ID" sz="2400" b="1" dirty="0"/>
              </a:p>
            </p:txBody>
          </p:sp>
          <p:sp>
            <p:nvSpPr>
              <p:cNvPr id="24" name="ïṩlïḑé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1457525" y="5256831"/>
                <a:ext cx="3019225" cy="877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8+56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位</a:t>
                </a:r>
                <a:r>
                  <a:rPr lang="zh-CN" alt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地址结构</a:t>
                </a:r>
                <a:endParaRPr lang="en-US" altLang="zh-CN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无线节点之间实现路由和转发</a:t>
                </a:r>
                <a:endParaRPr lang="en-US" altLang="zh-CN" sz="2000" dirty="0"/>
              </a:p>
            </p:txBody>
          </p:sp>
        </p:grpSp>
        <p:grpSp>
          <p:nvGrpSpPr>
            <p:cNvPr id="20" name="iś1iḋè"/>
            <p:cNvGrpSpPr/>
            <p:nvPr/>
          </p:nvGrpSpPr>
          <p:grpSpPr>
            <a:xfrm>
              <a:off x="1098262" y="5207108"/>
              <a:ext cx="559088" cy="559088"/>
              <a:chOff x="1216427" y="2493189"/>
              <a:chExt cx="730068" cy="730068"/>
            </a:xfrm>
          </p:grpSpPr>
          <p:sp>
            <p:nvSpPr>
              <p:cNvPr id="21" name="isļiḋê"/>
              <p:cNvSpPr/>
              <p:nvPr/>
            </p:nvSpPr>
            <p:spPr>
              <a:xfrm>
                <a:off x="1216427" y="2493189"/>
                <a:ext cx="730068" cy="730068"/>
              </a:xfrm>
              <a:prstGeom prst="ellips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2400" b="1" dirty="0"/>
              </a:p>
            </p:txBody>
          </p:sp>
          <p:sp>
            <p:nvSpPr>
              <p:cNvPr id="22" name="îslîḍê"/>
              <p:cNvSpPr/>
              <p:nvPr/>
            </p:nvSpPr>
            <p:spPr>
              <a:xfrm>
                <a:off x="1416507" y="2683535"/>
                <a:ext cx="329908" cy="349376"/>
              </a:xfrm>
              <a:custGeom>
                <a:avLst/>
                <a:gdLst>
                  <a:gd name="connsiteX0" fmla="*/ 435703 w 572779"/>
                  <a:gd name="connsiteY0" fmla="*/ 160183 h 606580"/>
                  <a:gd name="connsiteX1" fmla="*/ 479697 w 572779"/>
                  <a:gd name="connsiteY1" fmla="*/ 160183 h 606580"/>
                  <a:gd name="connsiteX2" fmla="*/ 479581 w 572779"/>
                  <a:gd name="connsiteY2" fmla="*/ 160472 h 606580"/>
                  <a:gd name="connsiteX3" fmla="*/ 479812 w 572779"/>
                  <a:gd name="connsiteY3" fmla="*/ 160472 h 606580"/>
                  <a:gd name="connsiteX4" fmla="*/ 478713 w 572779"/>
                  <a:gd name="connsiteY4" fmla="*/ 162726 h 606580"/>
                  <a:gd name="connsiteX5" fmla="*/ 469682 w 572779"/>
                  <a:gd name="connsiteY5" fmla="*/ 187227 h 606580"/>
                  <a:gd name="connsiteX6" fmla="*/ 474776 w 572779"/>
                  <a:gd name="connsiteY6" fmla="*/ 242470 h 606580"/>
                  <a:gd name="connsiteX7" fmla="*/ 494284 w 572779"/>
                  <a:gd name="connsiteY7" fmla="*/ 242470 h 606580"/>
                  <a:gd name="connsiteX8" fmla="*/ 510840 w 572779"/>
                  <a:gd name="connsiteY8" fmla="*/ 160183 h 606580"/>
                  <a:gd name="connsiteX9" fmla="*/ 527338 w 572779"/>
                  <a:gd name="connsiteY9" fmla="*/ 160183 h 606580"/>
                  <a:gd name="connsiteX10" fmla="*/ 572779 w 572779"/>
                  <a:gd name="connsiteY10" fmla="*/ 205430 h 606580"/>
                  <a:gd name="connsiteX11" fmla="*/ 572779 w 572779"/>
                  <a:gd name="connsiteY11" fmla="*/ 337413 h 606580"/>
                  <a:gd name="connsiteX12" fmla="*/ 527396 w 572779"/>
                  <a:gd name="connsiteY12" fmla="*/ 382717 h 606580"/>
                  <a:gd name="connsiteX13" fmla="*/ 521607 w 572779"/>
                  <a:gd name="connsiteY13" fmla="*/ 382717 h 606580"/>
                  <a:gd name="connsiteX14" fmla="*/ 521607 w 572779"/>
                  <a:gd name="connsiteY14" fmla="*/ 574624 h 606580"/>
                  <a:gd name="connsiteX15" fmla="*/ 489595 w 572779"/>
                  <a:gd name="connsiteY15" fmla="*/ 606580 h 606580"/>
                  <a:gd name="connsiteX16" fmla="*/ 457815 w 572779"/>
                  <a:gd name="connsiteY16" fmla="*/ 578149 h 606580"/>
                  <a:gd name="connsiteX17" fmla="*/ 425978 w 572779"/>
                  <a:gd name="connsiteY17" fmla="*/ 606580 h 606580"/>
                  <a:gd name="connsiteX18" fmla="*/ 393966 w 572779"/>
                  <a:gd name="connsiteY18" fmla="*/ 574624 h 606580"/>
                  <a:gd name="connsiteX19" fmla="*/ 393966 w 572779"/>
                  <a:gd name="connsiteY19" fmla="*/ 392541 h 606580"/>
                  <a:gd name="connsiteX20" fmla="*/ 422967 w 572779"/>
                  <a:gd name="connsiteY20" fmla="*/ 337528 h 606580"/>
                  <a:gd name="connsiteX21" fmla="*/ 422967 w 572779"/>
                  <a:gd name="connsiteY21" fmla="*/ 242528 h 606580"/>
                  <a:gd name="connsiteX22" fmla="*/ 440739 w 572779"/>
                  <a:gd name="connsiteY22" fmla="*/ 242528 h 606580"/>
                  <a:gd name="connsiteX23" fmla="*/ 445833 w 572779"/>
                  <a:gd name="connsiteY23" fmla="*/ 186996 h 606580"/>
                  <a:gd name="connsiteX24" fmla="*/ 445196 w 572779"/>
                  <a:gd name="connsiteY24" fmla="*/ 183991 h 606580"/>
                  <a:gd name="connsiteX25" fmla="*/ 436860 w 572779"/>
                  <a:gd name="connsiteY25" fmla="*/ 162726 h 606580"/>
                  <a:gd name="connsiteX26" fmla="*/ 435818 w 572779"/>
                  <a:gd name="connsiteY26" fmla="*/ 160472 h 606580"/>
                  <a:gd name="connsiteX27" fmla="*/ 435876 w 572779"/>
                  <a:gd name="connsiteY27" fmla="*/ 160472 h 606580"/>
                  <a:gd name="connsiteX28" fmla="*/ 435703 w 572779"/>
                  <a:gd name="connsiteY28" fmla="*/ 160183 h 606580"/>
                  <a:gd name="connsiteX29" fmla="*/ 264349 w 572779"/>
                  <a:gd name="connsiteY29" fmla="*/ 160183 h 606580"/>
                  <a:gd name="connsiteX30" fmla="*/ 308327 w 572779"/>
                  <a:gd name="connsiteY30" fmla="*/ 160183 h 606580"/>
                  <a:gd name="connsiteX31" fmla="*/ 308154 w 572779"/>
                  <a:gd name="connsiteY31" fmla="*/ 160472 h 606580"/>
                  <a:gd name="connsiteX32" fmla="*/ 308385 w 572779"/>
                  <a:gd name="connsiteY32" fmla="*/ 160472 h 606580"/>
                  <a:gd name="connsiteX33" fmla="*/ 307344 w 572779"/>
                  <a:gd name="connsiteY33" fmla="*/ 162726 h 606580"/>
                  <a:gd name="connsiteX34" fmla="*/ 298316 w 572779"/>
                  <a:gd name="connsiteY34" fmla="*/ 187227 h 606580"/>
                  <a:gd name="connsiteX35" fmla="*/ 303409 w 572779"/>
                  <a:gd name="connsiteY35" fmla="*/ 242470 h 606580"/>
                  <a:gd name="connsiteX36" fmla="*/ 322910 w 572779"/>
                  <a:gd name="connsiteY36" fmla="*/ 242470 h 606580"/>
                  <a:gd name="connsiteX37" fmla="*/ 339401 w 572779"/>
                  <a:gd name="connsiteY37" fmla="*/ 160183 h 606580"/>
                  <a:gd name="connsiteX38" fmla="*/ 355951 w 572779"/>
                  <a:gd name="connsiteY38" fmla="*/ 160183 h 606580"/>
                  <a:gd name="connsiteX39" fmla="*/ 401376 w 572779"/>
                  <a:gd name="connsiteY39" fmla="*/ 205430 h 606580"/>
                  <a:gd name="connsiteX40" fmla="*/ 401376 w 572779"/>
                  <a:gd name="connsiteY40" fmla="*/ 337413 h 606580"/>
                  <a:gd name="connsiteX41" fmla="*/ 356009 w 572779"/>
                  <a:gd name="connsiteY41" fmla="*/ 382717 h 606580"/>
                  <a:gd name="connsiteX42" fmla="*/ 350222 w 572779"/>
                  <a:gd name="connsiteY42" fmla="*/ 382717 h 606580"/>
                  <a:gd name="connsiteX43" fmla="*/ 350222 w 572779"/>
                  <a:gd name="connsiteY43" fmla="*/ 574624 h 606580"/>
                  <a:gd name="connsiteX44" fmla="*/ 318222 w 572779"/>
                  <a:gd name="connsiteY44" fmla="*/ 606580 h 606580"/>
                  <a:gd name="connsiteX45" fmla="*/ 286396 w 572779"/>
                  <a:gd name="connsiteY45" fmla="*/ 578149 h 606580"/>
                  <a:gd name="connsiteX46" fmla="*/ 254628 w 572779"/>
                  <a:gd name="connsiteY46" fmla="*/ 606580 h 606580"/>
                  <a:gd name="connsiteX47" fmla="*/ 222628 w 572779"/>
                  <a:gd name="connsiteY47" fmla="*/ 574624 h 606580"/>
                  <a:gd name="connsiteX48" fmla="*/ 222628 w 572779"/>
                  <a:gd name="connsiteY48" fmla="*/ 382833 h 606580"/>
                  <a:gd name="connsiteX49" fmla="*/ 216841 w 572779"/>
                  <a:gd name="connsiteY49" fmla="*/ 382833 h 606580"/>
                  <a:gd name="connsiteX50" fmla="*/ 171474 w 572779"/>
                  <a:gd name="connsiteY50" fmla="*/ 337528 h 606580"/>
                  <a:gd name="connsiteX51" fmla="*/ 171474 w 572779"/>
                  <a:gd name="connsiteY51" fmla="*/ 205545 h 606580"/>
                  <a:gd name="connsiteX52" fmla="*/ 216841 w 572779"/>
                  <a:gd name="connsiteY52" fmla="*/ 160241 h 606580"/>
                  <a:gd name="connsiteX53" fmla="*/ 233333 w 572779"/>
                  <a:gd name="connsiteY53" fmla="*/ 160241 h 606580"/>
                  <a:gd name="connsiteX54" fmla="*/ 249825 w 572779"/>
                  <a:gd name="connsiteY54" fmla="*/ 242528 h 606580"/>
                  <a:gd name="connsiteX55" fmla="*/ 269383 w 572779"/>
                  <a:gd name="connsiteY55" fmla="*/ 242528 h 606580"/>
                  <a:gd name="connsiteX56" fmla="*/ 274476 w 572779"/>
                  <a:gd name="connsiteY56" fmla="*/ 186996 h 606580"/>
                  <a:gd name="connsiteX57" fmla="*/ 273839 w 572779"/>
                  <a:gd name="connsiteY57" fmla="*/ 183991 h 606580"/>
                  <a:gd name="connsiteX58" fmla="*/ 265506 w 572779"/>
                  <a:gd name="connsiteY58" fmla="*/ 162726 h 606580"/>
                  <a:gd name="connsiteX59" fmla="*/ 264407 w 572779"/>
                  <a:gd name="connsiteY59" fmla="*/ 160472 h 606580"/>
                  <a:gd name="connsiteX60" fmla="*/ 264523 w 572779"/>
                  <a:gd name="connsiteY60" fmla="*/ 160472 h 606580"/>
                  <a:gd name="connsiteX61" fmla="*/ 264349 w 572779"/>
                  <a:gd name="connsiteY61" fmla="*/ 160183 h 606580"/>
                  <a:gd name="connsiteX62" fmla="*/ 92987 w 572779"/>
                  <a:gd name="connsiteY62" fmla="*/ 160183 h 606580"/>
                  <a:gd name="connsiteX63" fmla="*/ 136964 w 572779"/>
                  <a:gd name="connsiteY63" fmla="*/ 160183 h 606580"/>
                  <a:gd name="connsiteX64" fmla="*/ 136791 w 572779"/>
                  <a:gd name="connsiteY64" fmla="*/ 160472 h 606580"/>
                  <a:gd name="connsiteX65" fmla="*/ 137022 w 572779"/>
                  <a:gd name="connsiteY65" fmla="*/ 160472 h 606580"/>
                  <a:gd name="connsiteX66" fmla="*/ 135923 w 572779"/>
                  <a:gd name="connsiteY66" fmla="*/ 162726 h 606580"/>
                  <a:gd name="connsiteX67" fmla="*/ 126896 w 572779"/>
                  <a:gd name="connsiteY67" fmla="*/ 187227 h 606580"/>
                  <a:gd name="connsiteX68" fmla="*/ 131988 w 572779"/>
                  <a:gd name="connsiteY68" fmla="*/ 242470 h 606580"/>
                  <a:gd name="connsiteX69" fmla="*/ 149752 w 572779"/>
                  <a:gd name="connsiteY69" fmla="*/ 242470 h 606580"/>
                  <a:gd name="connsiteX70" fmla="*/ 149752 w 572779"/>
                  <a:gd name="connsiteY70" fmla="*/ 337471 h 606580"/>
                  <a:gd name="connsiteX71" fmla="*/ 178742 w 572779"/>
                  <a:gd name="connsiteY71" fmla="*/ 392483 h 606580"/>
                  <a:gd name="connsiteX72" fmla="*/ 178742 w 572779"/>
                  <a:gd name="connsiteY72" fmla="*/ 574624 h 606580"/>
                  <a:gd name="connsiteX73" fmla="*/ 146743 w 572779"/>
                  <a:gd name="connsiteY73" fmla="*/ 606580 h 606580"/>
                  <a:gd name="connsiteX74" fmla="*/ 114976 w 572779"/>
                  <a:gd name="connsiteY74" fmla="*/ 578149 h 606580"/>
                  <a:gd name="connsiteX75" fmla="*/ 83151 w 572779"/>
                  <a:gd name="connsiteY75" fmla="*/ 606580 h 606580"/>
                  <a:gd name="connsiteX76" fmla="*/ 51152 w 572779"/>
                  <a:gd name="connsiteY76" fmla="*/ 574624 h 606580"/>
                  <a:gd name="connsiteX77" fmla="*/ 51152 w 572779"/>
                  <a:gd name="connsiteY77" fmla="*/ 382833 h 606580"/>
                  <a:gd name="connsiteX78" fmla="*/ 45365 w 572779"/>
                  <a:gd name="connsiteY78" fmla="*/ 382833 h 606580"/>
                  <a:gd name="connsiteX79" fmla="*/ 0 w 572779"/>
                  <a:gd name="connsiteY79" fmla="*/ 337528 h 606580"/>
                  <a:gd name="connsiteX80" fmla="*/ 0 w 572779"/>
                  <a:gd name="connsiteY80" fmla="*/ 205545 h 606580"/>
                  <a:gd name="connsiteX81" fmla="*/ 45365 w 572779"/>
                  <a:gd name="connsiteY81" fmla="*/ 160241 h 606580"/>
                  <a:gd name="connsiteX82" fmla="*/ 61972 w 572779"/>
                  <a:gd name="connsiteY82" fmla="*/ 160241 h 606580"/>
                  <a:gd name="connsiteX83" fmla="*/ 78464 w 572779"/>
                  <a:gd name="connsiteY83" fmla="*/ 242528 h 606580"/>
                  <a:gd name="connsiteX84" fmla="*/ 97964 w 572779"/>
                  <a:gd name="connsiteY84" fmla="*/ 242528 h 606580"/>
                  <a:gd name="connsiteX85" fmla="*/ 103056 w 572779"/>
                  <a:gd name="connsiteY85" fmla="*/ 186996 h 606580"/>
                  <a:gd name="connsiteX86" fmla="*/ 102477 w 572779"/>
                  <a:gd name="connsiteY86" fmla="*/ 183991 h 606580"/>
                  <a:gd name="connsiteX87" fmla="*/ 94145 w 572779"/>
                  <a:gd name="connsiteY87" fmla="*/ 162726 h 606580"/>
                  <a:gd name="connsiteX88" fmla="*/ 93045 w 572779"/>
                  <a:gd name="connsiteY88" fmla="*/ 160472 h 606580"/>
                  <a:gd name="connsiteX89" fmla="*/ 93103 w 572779"/>
                  <a:gd name="connsiteY89" fmla="*/ 160472 h 606580"/>
                  <a:gd name="connsiteX90" fmla="*/ 92987 w 572779"/>
                  <a:gd name="connsiteY90" fmla="*/ 160183 h 606580"/>
                  <a:gd name="connsiteX91" fmla="*/ 457411 w 572779"/>
                  <a:gd name="connsiteY91" fmla="*/ 751 h 606580"/>
                  <a:gd name="connsiteX92" fmla="*/ 458047 w 572779"/>
                  <a:gd name="connsiteY92" fmla="*/ 751 h 606580"/>
                  <a:gd name="connsiteX93" fmla="*/ 521621 w 572779"/>
                  <a:gd name="connsiteY93" fmla="*/ 49915 h 606580"/>
                  <a:gd name="connsiteX94" fmla="*/ 523761 w 572779"/>
                  <a:gd name="connsiteY94" fmla="*/ 66553 h 606580"/>
                  <a:gd name="connsiteX95" fmla="*/ 458105 w 572779"/>
                  <a:gd name="connsiteY95" fmla="*/ 132124 h 606580"/>
                  <a:gd name="connsiteX96" fmla="*/ 457469 w 572779"/>
                  <a:gd name="connsiteY96" fmla="*/ 132124 h 606580"/>
                  <a:gd name="connsiteX97" fmla="*/ 393895 w 572779"/>
                  <a:gd name="connsiteY97" fmla="*/ 82960 h 606580"/>
                  <a:gd name="connsiteX98" fmla="*/ 391755 w 572779"/>
                  <a:gd name="connsiteY98" fmla="*/ 66322 h 606580"/>
                  <a:gd name="connsiteX99" fmla="*/ 457411 w 572779"/>
                  <a:gd name="connsiteY99" fmla="*/ 751 h 606580"/>
                  <a:gd name="connsiteX100" fmla="*/ 285868 w 572779"/>
                  <a:gd name="connsiteY100" fmla="*/ 751 h 606580"/>
                  <a:gd name="connsiteX101" fmla="*/ 286621 w 572779"/>
                  <a:gd name="connsiteY101" fmla="*/ 751 h 606580"/>
                  <a:gd name="connsiteX102" fmla="*/ 350227 w 572779"/>
                  <a:gd name="connsiteY102" fmla="*/ 49915 h 606580"/>
                  <a:gd name="connsiteX103" fmla="*/ 352369 w 572779"/>
                  <a:gd name="connsiteY103" fmla="*/ 66553 h 606580"/>
                  <a:gd name="connsiteX104" fmla="*/ 286736 w 572779"/>
                  <a:gd name="connsiteY104" fmla="*/ 132124 h 606580"/>
                  <a:gd name="connsiteX105" fmla="*/ 286100 w 572779"/>
                  <a:gd name="connsiteY105" fmla="*/ 132124 h 606580"/>
                  <a:gd name="connsiteX106" fmla="*/ 222493 w 572779"/>
                  <a:gd name="connsiteY106" fmla="*/ 82845 h 606580"/>
                  <a:gd name="connsiteX107" fmla="*/ 220351 w 572779"/>
                  <a:gd name="connsiteY107" fmla="*/ 66264 h 606580"/>
                  <a:gd name="connsiteX108" fmla="*/ 285868 w 572779"/>
                  <a:gd name="connsiteY108" fmla="*/ 751 h 606580"/>
                  <a:gd name="connsiteX109" fmla="*/ 114639 w 572779"/>
                  <a:gd name="connsiteY109" fmla="*/ 751 h 606580"/>
                  <a:gd name="connsiteX110" fmla="*/ 115275 w 572779"/>
                  <a:gd name="connsiteY110" fmla="*/ 751 h 606580"/>
                  <a:gd name="connsiteX111" fmla="*/ 178882 w 572779"/>
                  <a:gd name="connsiteY111" fmla="*/ 49915 h 606580"/>
                  <a:gd name="connsiteX112" fmla="*/ 181024 w 572779"/>
                  <a:gd name="connsiteY112" fmla="*/ 66553 h 606580"/>
                  <a:gd name="connsiteX113" fmla="*/ 115333 w 572779"/>
                  <a:gd name="connsiteY113" fmla="*/ 132124 h 606580"/>
                  <a:gd name="connsiteX114" fmla="*/ 114754 w 572779"/>
                  <a:gd name="connsiteY114" fmla="*/ 132124 h 606580"/>
                  <a:gd name="connsiteX115" fmla="*/ 51148 w 572779"/>
                  <a:gd name="connsiteY115" fmla="*/ 82960 h 606580"/>
                  <a:gd name="connsiteX116" fmla="*/ 49006 w 572779"/>
                  <a:gd name="connsiteY116" fmla="*/ 66322 h 606580"/>
                  <a:gd name="connsiteX117" fmla="*/ 114639 w 572779"/>
                  <a:gd name="connsiteY117" fmla="*/ 751 h 606580"/>
                  <a:gd name="connsiteX118" fmla="*/ 457410 w 572779"/>
                  <a:gd name="connsiteY118" fmla="*/ 423 h 606580"/>
                  <a:gd name="connsiteX119" fmla="*/ 391355 w 572779"/>
                  <a:gd name="connsiteY119" fmla="*/ 66356 h 606580"/>
                  <a:gd name="connsiteX120" fmla="*/ 393497 w 572779"/>
                  <a:gd name="connsiteY120" fmla="*/ 83056 h 606580"/>
                  <a:gd name="connsiteX121" fmla="*/ 457468 w 572779"/>
                  <a:gd name="connsiteY121" fmla="*/ 132521 h 606580"/>
                  <a:gd name="connsiteX122" fmla="*/ 457815 w 572779"/>
                  <a:gd name="connsiteY122" fmla="*/ 132521 h 606580"/>
                  <a:gd name="connsiteX123" fmla="*/ 458104 w 572779"/>
                  <a:gd name="connsiteY123" fmla="*/ 132521 h 606580"/>
                  <a:gd name="connsiteX124" fmla="*/ 524159 w 572779"/>
                  <a:gd name="connsiteY124" fmla="*/ 66587 h 606580"/>
                  <a:gd name="connsiteX125" fmla="*/ 522017 w 572779"/>
                  <a:gd name="connsiteY125" fmla="*/ 49887 h 606580"/>
                  <a:gd name="connsiteX126" fmla="*/ 458046 w 572779"/>
                  <a:gd name="connsiteY126" fmla="*/ 423 h 606580"/>
                  <a:gd name="connsiteX127" fmla="*/ 457699 w 572779"/>
                  <a:gd name="connsiteY127" fmla="*/ 423 h 606580"/>
                  <a:gd name="connsiteX128" fmla="*/ 114646 w 572779"/>
                  <a:gd name="connsiteY128" fmla="*/ 423 h 606580"/>
                  <a:gd name="connsiteX129" fmla="*/ 48620 w 572779"/>
                  <a:gd name="connsiteY129" fmla="*/ 66356 h 606580"/>
                  <a:gd name="connsiteX130" fmla="*/ 50761 w 572779"/>
                  <a:gd name="connsiteY130" fmla="*/ 83056 h 606580"/>
                  <a:gd name="connsiteX131" fmla="*/ 114762 w 572779"/>
                  <a:gd name="connsiteY131" fmla="*/ 132521 h 606580"/>
                  <a:gd name="connsiteX132" fmla="*/ 115051 w 572779"/>
                  <a:gd name="connsiteY132" fmla="*/ 132521 h 606580"/>
                  <a:gd name="connsiteX133" fmla="*/ 115340 w 572779"/>
                  <a:gd name="connsiteY133" fmla="*/ 132521 h 606580"/>
                  <a:gd name="connsiteX134" fmla="*/ 181424 w 572779"/>
                  <a:gd name="connsiteY134" fmla="*/ 66587 h 606580"/>
                  <a:gd name="connsiteX135" fmla="*/ 179225 w 572779"/>
                  <a:gd name="connsiteY135" fmla="*/ 49887 h 606580"/>
                  <a:gd name="connsiteX136" fmla="*/ 115282 w 572779"/>
                  <a:gd name="connsiteY136" fmla="*/ 423 h 606580"/>
                  <a:gd name="connsiteX137" fmla="*/ 114993 w 572779"/>
                  <a:gd name="connsiteY137" fmla="*/ 423 h 606580"/>
                  <a:gd name="connsiteX138" fmla="*/ 286036 w 572779"/>
                  <a:gd name="connsiteY138" fmla="*/ 397 h 606580"/>
                  <a:gd name="connsiteX139" fmla="*/ 219952 w 572779"/>
                  <a:gd name="connsiteY139" fmla="*/ 66286 h 606580"/>
                  <a:gd name="connsiteX140" fmla="*/ 222151 w 572779"/>
                  <a:gd name="connsiteY140" fmla="*/ 82990 h 606580"/>
                  <a:gd name="connsiteX141" fmla="*/ 286094 w 572779"/>
                  <a:gd name="connsiteY141" fmla="*/ 132522 h 606580"/>
                  <a:gd name="connsiteX142" fmla="*/ 286383 w 572779"/>
                  <a:gd name="connsiteY142" fmla="*/ 132522 h 606580"/>
                  <a:gd name="connsiteX143" fmla="*/ 286730 w 572779"/>
                  <a:gd name="connsiteY143" fmla="*/ 132522 h 606580"/>
                  <a:gd name="connsiteX144" fmla="*/ 352756 w 572779"/>
                  <a:gd name="connsiteY144" fmla="*/ 66575 h 606580"/>
                  <a:gd name="connsiteX145" fmla="*/ 350615 w 572779"/>
                  <a:gd name="connsiteY145" fmla="*/ 49872 h 606580"/>
                  <a:gd name="connsiteX146" fmla="*/ 286614 w 572779"/>
                  <a:gd name="connsiteY146" fmla="*/ 397 h 606580"/>
                  <a:gd name="connsiteX147" fmla="*/ 286325 w 572779"/>
                  <a:gd name="connsiteY147" fmla="*/ 397 h 606580"/>
                  <a:gd name="connsiteX148" fmla="*/ 457411 w 572779"/>
                  <a:gd name="connsiteY148" fmla="*/ 0 h 606580"/>
                  <a:gd name="connsiteX149" fmla="*/ 458047 w 572779"/>
                  <a:gd name="connsiteY149" fmla="*/ 0 h 606580"/>
                  <a:gd name="connsiteX150" fmla="*/ 522315 w 572779"/>
                  <a:gd name="connsiteY150" fmla="*/ 49741 h 606580"/>
                  <a:gd name="connsiteX151" fmla="*/ 524513 w 572779"/>
                  <a:gd name="connsiteY151" fmla="*/ 66553 h 606580"/>
                  <a:gd name="connsiteX152" fmla="*/ 458105 w 572779"/>
                  <a:gd name="connsiteY152" fmla="*/ 132875 h 606580"/>
                  <a:gd name="connsiteX153" fmla="*/ 457469 w 572779"/>
                  <a:gd name="connsiteY153" fmla="*/ 132875 h 606580"/>
                  <a:gd name="connsiteX154" fmla="*/ 393201 w 572779"/>
                  <a:gd name="connsiteY154" fmla="*/ 83133 h 606580"/>
                  <a:gd name="connsiteX155" fmla="*/ 391003 w 572779"/>
                  <a:gd name="connsiteY155" fmla="*/ 66322 h 606580"/>
                  <a:gd name="connsiteX156" fmla="*/ 457411 w 572779"/>
                  <a:gd name="connsiteY156" fmla="*/ 0 h 606580"/>
                  <a:gd name="connsiteX157" fmla="*/ 285868 w 572779"/>
                  <a:gd name="connsiteY157" fmla="*/ 0 h 606580"/>
                  <a:gd name="connsiteX158" fmla="*/ 286621 w 572779"/>
                  <a:gd name="connsiteY158" fmla="*/ 0 h 606580"/>
                  <a:gd name="connsiteX159" fmla="*/ 350980 w 572779"/>
                  <a:gd name="connsiteY159" fmla="*/ 49741 h 606580"/>
                  <a:gd name="connsiteX160" fmla="*/ 353179 w 572779"/>
                  <a:gd name="connsiteY160" fmla="*/ 66553 h 606580"/>
                  <a:gd name="connsiteX161" fmla="*/ 286736 w 572779"/>
                  <a:gd name="connsiteY161" fmla="*/ 132875 h 606580"/>
                  <a:gd name="connsiteX162" fmla="*/ 286100 w 572779"/>
                  <a:gd name="connsiteY162" fmla="*/ 132875 h 606580"/>
                  <a:gd name="connsiteX163" fmla="*/ 221740 w 572779"/>
                  <a:gd name="connsiteY163" fmla="*/ 83076 h 606580"/>
                  <a:gd name="connsiteX164" fmla="*/ 219599 w 572779"/>
                  <a:gd name="connsiteY164" fmla="*/ 66264 h 606580"/>
                  <a:gd name="connsiteX165" fmla="*/ 285868 w 572779"/>
                  <a:gd name="connsiteY165" fmla="*/ 0 h 606580"/>
                  <a:gd name="connsiteX166" fmla="*/ 114639 w 572779"/>
                  <a:gd name="connsiteY166" fmla="*/ 0 h 606580"/>
                  <a:gd name="connsiteX167" fmla="*/ 115275 w 572779"/>
                  <a:gd name="connsiteY167" fmla="*/ 0 h 606580"/>
                  <a:gd name="connsiteX168" fmla="*/ 179635 w 572779"/>
                  <a:gd name="connsiteY168" fmla="*/ 49741 h 606580"/>
                  <a:gd name="connsiteX169" fmla="*/ 181776 w 572779"/>
                  <a:gd name="connsiteY169" fmla="*/ 66553 h 606580"/>
                  <a:gd name="connsiteX170" fmla="*/ 115333 w 572779"/>
                  <a:gd name="connsiteY170" fmla="*/ 132875 h 606580"/>
                  <a:gd name="connsiteX171" fmla="*/ 114754 w 572779"/>
                  <a:gd name="connsiteY171" fmla="*/ 132875 h 606580"/>
                  <a:gd name="connsiteX172" fmla="*/ 50395 w 572779"/>
                  <a:gd name="connsiteY172" fmla="*/ 83133 h 606580"/>
                  <a:gd name="connsiteX173" fmla="*/ 48196 w 572779"/>
                  <a:gd name="connsiteY173" fmla="*/ 66322 h 606580"/>
                  <a:gd name="connsiteX174" fmla="*/ 114639 w 572779"/>
                  <a:gd name="connsiteY174" fmla="*/ 0 h 606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</a:cxnLst>
                <a:rect l="l" t="t" r="r" b="b"/>
                <a:pathLst>
                  <a:path w="572779" h="606580">
                    <a:moveTo>
                      <a:pt x="435703" y="160183"/>
                    </a:moveTo>
                    <a:lnTo>
                      <a:pt x="479697" y="160183"/>
                    </a:lnTo>
                    <a:cubicBezTo>
                      <a:pt x="479639" y="160241"/>
                      <a:pt x="479639" y="160414"/>
                      <a:pt x="479581" y="160472"/>
                    </a:cubicBezTo>
                    <a:lnTo>
                      <a:pt x="479812" y="160472"/>
                    </a:lnTo>
                    <a:cubicBezTo>
                      <a:pt x="479407" y="161281"/>
                      <a:pt x="478713" y="162726"/>
                      <a:pt x="478713" y="162726"/>
                    </a:cubicBezTo>
                    <a:cubicBezTo>
                      <a:pt x="474834" y="170989"/>
                      <a:pt x="471245" y="178848"/>
                      <a:pt x="469682" y="187227"/>
                    </a:cubicBezTo>
                    <a:lnTo>
                      <a:pt x="474776" y="242470"/>
                    </a:lnTo>
                    <a:lnTo>
                      <a:pt x="494284" y="242470"/>
                    </a:lnTo>
                    <a:lnTo>
                      <a:pt x="510840" y="160183"/>
                    </a:lnTo>
                    <a:lnTo>
                      <a:pt x="527338" y="160183"/>
                    </a:lnTo>
                    <a:cubicBezTo>
                      <a:pt x="552345" y="160183"/>
                      <a:pt x="572663" y="180466"/>
                      <a:pt x="572779" y="205430"/>
                    </a:cubicBezTo>
                    <a:lnTo>
                      <a:pt x="572779" y="337413"/>
                    </a:lnTo>
                    <a:cubicBezTo>
                      <a:pt x="572779" y="362434"/>
                      <a:pt x="552519" y="382717"/>
                      <a:pt x="527396" y="382717"/>
                    </a:cubicBezTo>
                    <a:lnTo>
                      <a:pt x="521607" y="382717"/>
                    </a:lnTo>
                    <a:lnTo>
                      <a:pt x="521607" y="574624"/>
                    </a:lnTo>
                    <a:cubicBezTo>
                      <a:pt x="521607" y="592249"/>
                      <a:pt x="507251" y="606580"/>
                      <a:pt x="489595" y="606580"/>
                    </a:cubicBezTo>
                    <a:cubicBezTo>
                      <a:pt x="473155" y="606580"/>
                      <a:pt x="459552" y="594098"/>
                      <a:pt x="457815" y="578149"/>
                    </a:cubicBezTo>
                    <a:cubicBezTo>
                      <a:pt x="456021" y="594214"/>
                      <a:pt x="442417" y="606580"/>
                      <a:pt x="425978" y="606580"/>
                    </a:cubicBezTo>
                    <a:cubicBezTo>
                      <a:pt x="408322" y="606580"/>
                      <a:pt x="393966" y="592249"/>
                      <a:pt x="393966" y="574624"/>
                    </a:cubicBezTo>
                    <a:lnTo>
                      <a:pt x="393966" y="392541"/>
                    </a:lnTo>
                    <a:cubicBezTo>
                      <a:pt x="411506" y="380521"/>
                      <a:pt x="422967" y="360354"/>
                      <a:pt x="422967" y="337528"/>
                    </a:cubicBezTo>
                    <a:lnTo>
                      <a:pt x="422967" y="242528"/>
                    </a:lnTo>
                    <a:lnTo>
                      <a:pt x="440739" y="242528"/>
                    </a:lnTo>
                    <a:lnTo>
                      <a:pt x="445833" y="186996"/>
                    </a:lnTo>
                    <a:cubicBezTo>
                      <a:pt x="445659" y="186013"/>
                      <a:pt x="445428" y="184973"/>
                      <a:pt x="445196" y="183991"/>
                    </a:cubicBezTo>
                    <a:cubicBezTo>
                      <a:pt x="443459" y="176768"/>
                      <a:pt x="440276" y="169891"/>
                      <a:pt x="436860" y="162726"/>
                    </a:cubicBezTo>
                    <a:cubicBezTo>
                      <a:pt x="436860" y="162726"/>
                      <a:pt x="436166" y="161281"/>
                      <a:pt x="435818" y="160472"/>
                    </a:cubicBezTo>
                    <a:lnTo>
                      <a:pt x="435876" y="160472"/>
                    </a:lnTo>
                    <a:cubicBezTo>
                      <a:pt x="435818" y="160356"/>
                      <a:pt x="435818" y="160241"/>
                      <a:pt x="435703" y="160183"/>
                    </a:cubicBezTo>
                    <a:close/>
                    <a:moveTo>
                      <a:pt x="264349" y="160183"/>
                    </a:moveTo>
                    <a:lnTo>
                      <a:pt x="308327" y="160183"/>
                    </a:lnTo>
                    <a:cubicBezTo>
                      <a:pt x="308269" y="160241"/>
                      <a:pt x="308269" y="160414"/>
                      <a:pt x="308154" y="160472"/>
                    </a:cubicBezTo>
                    <a:lnTo>
                      <a:pt x="308385" y="160472"/>
                    </a:lnTo>
                    <a:cubicBezTo>
                      <a:pt x="308038" y="161281"/>
                      <a:pt x="307344" y="162726"/>
                      <a:pt x="307344" y="162726"/>
                    </a:cubicBezTo>
                    <a:cubicBezTo>
                      <a:pt x="303467" y="170989"/>
                      <a:pt x="299821" y="178848"/>
                      <a:pt x="298316" y="187227"/>
                    </a:cubicBezTo>
                    <a:lnTo>
                      <a:pt x="303409" y="242470"/>
                    </a:lnTo>
                    <a:lnTo>
                      <a:pt x="322910" y="242470"/>
                    </a:lnTo>
                    <a:lnTo>
                      <a:pt x="339401" y="160183"/>
                    </a:lnTo>
                    <a:lnTo>
                      <a:pt x="355951" y="160183"/>
                    </a:lnTo>
                    <a:cubicBezTo>
                      <a:pt x="380949" y="160183"/>
                      <a:pt x="401202" y="180466"/>
                      <a:pt x="401376" y="205430"/>
                    </a:cubicBezTo>
                    <a:lnTo>
                      <a:pt x="401376" y="337413"/>
                    </a:lnTo>
                    <a:cubicBezTo>
                      <a:pt x="401376" y="362434"/>
                      <a:pt x="381065" y="382717"/>
                      <a:pt x="356009" y="382717"/>
                    </a:cubicBezTo>
                    <a:lnTo>
                      <a:pt x="350222" y="382717"/>
                    </a:lnTo>
                    <a:lnTo>
                      <a:pt x="350222" y="574624"/>
                    </a:lnTo>
                    <a:cubicBezTo>
                      <a:pt x="350222" y="592249"/>
                      <a:pt x="335872" y="606580"/>
                      <a:pt x="318222" y="606580"/>
                    </a:cubicBezTo>
                    <a:cubicBezTo>
                      <a:pt x="301788" y="606580"/>
                      <a:pt x="288190" y="594098"/>
                      <a:pt x="286396" y="578149"/>
                    </a:cubicBezTo>
                    <a:cubicBezTo>
                      <a:pt x="284660" y="594214"/>
                      <a:pt x="271062" y="606580"/>
                      <a:pt x="254628" y="606580"/>
                    </a:cubicBezTo>
                    <a:cubicBezTo>
                      <a:pt x="236978" y="606580"/>
                      <a:pt x="222628" y="592249"/>
                      <a:pt x="222628" y="574624"/>
                    </a:cubicBezTo>
                    <a:lnTo>
                      <a:pt x="222628" y="382833"/>
                    </a:lnTo>
                    <a:lnTo>
                      <a:pt x="216841" y="382833"/>
                    </a:lnTo>
                    <a:cubicBezTo>
                      <a:pt x="191727" y="382833"/>
                      <a:pt x="171474" y="362608"/>
                      <a:pt x="171474" y="337528"/>
                    </a:cubicBezTo>
                    <a:lnTo>
                      <a:pt x="171474" y="205545"/>
                    </a:lnTo>
                    <a:cubicBezTo>
                      <a:pt x="171474" y="180524"/>
                      <a:pt x="191727" y="160241"/>
                      <a:pt x="216841" y="160241"/>
                    </a:cubicBezTo>
                    <a:lnTo>
                      <a:pt x="233333" y="160241"/>
                    </a:lnTo>
                    <a:lnTo>
                      <a:pt x="249825" y="242528"/>
                    </a:lnTo>
                    <a:lnTo>
                      <a:pt x="269383" y="242528"/>
                    </a:lnTo>
                    <a:lnTo>
                      <a:pt x="274476" y="186996"/>
                    </a:lnTo>
                    <a:cubicBezTo>
                      <a:pt x="274302" y="186013"/>
                      <a:pt x="274071" y="184973"/>
                      <a:pt x="273839" y="183991"/>
                    </a:cubicBezTo>
                    <a:cubicBezTo>
                      <a:pt x="272045" y="176768"/>
                      <a:pt x="268921" y="169891"/>
                      <a:pt x="265506" y="162726"/>
                    </a:cubicBezTo>
                    <a:cubicBezTo>
                      <a:pt x="265506" y="162726"/>
                      <a:pt x="264812" y="161281"/>
                      <a:pt x="264407" y="160472"/>
                    </a:cubicBezTo>
                    <a:lnTo>
                      <a:pt x="264523" y="160472"/>
                    </a:lnTo>
                    <a:cubicBezTo>
                      <a:pt x="264407" y="160356"/>
                      <a:pt x="264407" y="160241"/>
                      <a:pt x="264349" y="160183"/>
                    </a:cubicBezTo>
                    <a:close/>
                    <a:moveTo>
                      <a:pt x="92987" y="160183"/>
                    </a:moveTo>
                    <a:lnTo>
                      <a:pt x="136964" y="160183"/>
                    </a:lnTo>
                    <a:cubicBezTo>
                      <a:pt x="136848" y="160241"/>
                      <a:pt x="136848" y="160414"/>
                      <a:pt x="136791" y="160472"/>
                    </a:cubicBezTo>
                    <a:lnTo>
                      <a:pt x="137022" y="160472"/>
                    </a:lnTo>
                    <a:cubicBezTo>
                      <a:pt x="136617" y="161281"/>
                      <a:pt x="135923" y="162726"/>
                      <a:pt x="135923" y="162726"/>
                    </a:cubicBezTo>
                    <a:cubicBezTo>
                      <a:pt x="132104" y="170989"/>
                      <a:pt x="128458" y="178848"/>
                      <a:pt x="126896" y="187227"/>
                    </a:cubicBezTo>
                    <a:lnTo>
                      <a:pt x="131988" y="242470"/>
                    </a:lnTo>
                    <a:lnTo>
                      <a:pt x="149752" y="242470"/>
                    </a:lnTo>
                    <a:lnTo>
                      <a:pt x="149752" y="337471"/>
                    </a:lnTo>
                    <a:cubicBezTo>
                      <a:pt x="149752" y="360296"/>
                      <a:pt x="161267" y="380406"/>
                      <a:pt x="178742" y="392483"/>
                    </a:cubicBezTo>
                    <a:lnTo>
                      <a:pt x="178742" y="574624"/>
                    </a:lnTo>
                    <a:cubicBezTo>
                      <a:pt x="178742" y="592249"/>
                      <a:pt x="164392" y="606580"/>
                      <a:pt x="146743" y="606580"/>
                    </a:cubicBezTo>
                    <a:cubicBezTo>
                      <a:pt x="130310" y="606580"/>
                      <a:pt x="116712" y="594098"/>
                      <a:pt x="114976" y="578149"/>
                    </a:cubicBezTo>
                    <a:cubicBezTo>
                      <a:pt x="113182" y="594214"/>
                      <a:pt x="99584" y="606580"/>
                      <a:pt x="83151" y="606580"/>
                    </a:cubicBezTo>
                    <a:cubicBezTo>
                      <a:pt x="65502" y="606580"/>
                      <a:pt x="51152" y="592249"/>
                      <a:pt x="51152" y="574624"/>
                    </a:cubicBezTo>
                    <a:lnTo>
                      <a:pt x="51152" y="382833"/>
                    </a:lnTo>
                    <a:lnTo>
                      <a:pt x="45365" y="382833"/>
                    </a:lnTo>
                    <a:cubicBezTo>
                      <a:pt x="20310" y="382833"/>
                      <a:pt x="0" y="362608"/>
                      <a:pt x="0" y="337528"/>
                    </a:cubicBezTo>
                    <a:lnTo>
                      <a:pt x="0" y="205545"/>
                    </a:lnTo>
                    <a:cubicBezTo>
                      <a:pt x="0" y="180524"/>
                      <a:pt x="20310" y="160241"/>
                      <a:pt x="45365" y="160241"/>
                    </a:cubicBezTo>
                    <a:lnTo>
                      <a:pt x="61972" y="160241"/>
                    </a:lnTo>
                    <a:lnTo>
                      <a:pt x="78464" y="242528"/>
                    </a:lnTo>
                    <a:lnTo>
                      <a:pt x="97964" y="242528"/>
                    </a:lnTo>
                    <a:lnTo>
                      <a:pt x="103056" y="186996"/>
                    </a:lnTo>
                    <a:cubicBezTo>
                      <a:pt x="102940" y="186013"/>
                      <a:pt x="102709" y="184973"/>
                      <a:pt x="102477" y="183991"/>
                    </a:cubicBezTo>
                    <a:cubicBezTo>
                      <a:pt x="100683" y="176768"/>
                      <a:pt x="97501" y="169891"/>
                      <a:pt x="94145" y="162726"/>
                    </a:cubicBezTo>
                    <a:cubicBezTo>
                      <a:pt x="94145" y="162726"/>
                      <a:pt x="93450" y="161281"/>
                      <a:pt x="93045" y="160472"/>
                    </a:cubicBezTo>
                    <a:lnTo>
                      <a:pt x="93103" y="160472"/>
                    </a:lnTo>
                    <a:cubicBezTo>
                      <a:pt x="93045" y="160356"/>
                      <a:pt x="93045" y="160241"/>
                      <a:pt x="92987" y="160183"/>
                    </a:cubicBezTo>
                    <a:close/>
                    <a:moveTo>
                      <a:pt x="457411" y="751"/>
                    </a:moveTo>
                    <a:lnTo>
                      <a:pt x="458047" y="751"/>
                    </a:lnTo>
                    <a:cubicBezTo>
                      <a:pt x="488012" y="751"/>
                      <a:pt x="514158" y="20971"/>
                      <a:pt x="521621" y="49915"/>
                    </a:cubicBezTo>
                    <a:cubicBezTo>
                      <a:pt x="523009" y="55403"/>
                      <a:pt x="523761" y="61007"/>
                      <a:pt x="523761" y="66553"/>
                    </a:cubicBezTo>
                    <a:cubicBezTo>
                      <a:pt x="523761" y="102718"/>
                      <a:pt x="494317" y="132124"/>
                      <a:pt x="458105" y="132124"/>
                    </a:cubicBezTo>
                    <a:lnTo>
                      <a:pt x="457469" y="132124"/>
                    </a:lnTo>
                    <a:cubicBezTo>
                      <a:pt x="427504" y="132124"/>
                      <a:pt x="401358" y="111904"/>
                      <a:pt x="393895" y="82960"/>
                    </a:cubicBezTo>
                    <a:cubicBezTo>
                      <a:pt x="392507" y="77472"/>
                      <a:pt x="391755" y="71868"/>
                      <a:pt x="391755" y="66322"/>
                    </a:cubicBezTo>
                    <a:cubicBezTo>
                      <a:pt x="391755" y="30157"/>
                      <a:pt x="421199" y="751"/>
                      <a:pt x="457411" y="751"/>
                    </a:cubicBezTo>
                    <a:close/>
                    <a:moveTo>
                      <a:pt x="285868" y="751"/>
                    </a:moveTo>
                    <a:lnTo>
                      <a:pt x="286621" y="751"/>
                    </a:lnTo>
                    <a:cubicBezTo>
                      <a:pt x="316601" y="751"/>
                      <a:pt x="342761" y="20971"/>
                      <a:pt x="350227" y="49915"/>
                    </a:cubicBezTo>
                    <a:cubicBezTo>
                      <a:pt x="351674" y="55403"/>
                      <a:pt x="352369" y="61007"/>
                      <a:pt x="352369" y="66553"/>
                    </a:cubicBezTo>
                    <a:cubicBezTo>
                      <a:pt x="352369" y="102718"/>
                      <a:pt x="322909" y="132124"/>
                      <a:pt x="286736" y="132124"/>
                    </a:cubicBezTo>
                    <a:lnTo>
                      <a:pt x="286100" y="132124"/>
                    </a:lnTo>
                    <a:cubicBezTo>
                      <a:pt x="256119" y="132124"/>
                      <a:pt x="229959" y="111846"/>
                      <a:pt x="222493" y="82845"/>
                    </a:cubicBezTo>
                    <a:cubicBezTo>
                      <a:pt x="221046" y="77414"/>
                      <a:pt x="220351" y="71810"/>
                      <a:pt x="220351" y="66264"/>
                    </a:cubicBezTo>
                    <a:cubicBezTo>
                      <a:pt x="220351" y="30157"/>
                      <a:pt x="249753" y="751"/>
                      <a:pt x="285868" y="751"/>
                    </a:cubicBezTo>
                    <a:close/>
                    <a:moveTo>
                      <a:pt x="114639" y="751"/>
                    </a:moveTo>
                    <a:lnTo>
                      <a:pt x="115275" y="751"/>
                    </a:lnTo>
                    <a:cubicBezTo>
                      <a:pt x="145256" y="751"/>
                      <a:pt x="171416" y="20971"/>
                      <a:pt x="178882" y="49915"/>
                    </a:cubicBezTo>
                    <a:cubicBezTo>
                      <a:pt x="180329" y="55403"/>
                      <a:pt x="181024" y="61007"/>
                      <a:pt x="181024" y="66553"/>
                    </a:cubicBezTo>
                    <a:cubicBezTo>
                      <a:pt x="181024" y="102718"/>
                      <a:pt x="151564" y="132124"/>
                      <a:pt x="115333" y="132124"/>
                    </a:cubicBezTo>
                    <a:lnTo>
                      <a:pt x="114754" y="132124"/>
                    </a:lnTo>
                    <a:cubicBezTo>
                      <a:pt x="84774" y="132124"/>
                      <a:pt x="58614" y="111904"/>
                      <a:pt x="51148" y="82960"/>
                    </a:cubicBezTo>
                    <a:cubicBezTo>
                      <a:pt x="49701" y="77472"/>
                      <a:pt x="49006" y="71868"/>
                      <a:pt x="49006" y="66322"/>
                    </a:cubicBezTo>
                    <a:cubicBezTo>
                      <a:pt x="49006" y="30157"/>
                      <a:pt x="78466" y="751"/>
                      <a:pt x="114639" y="751"/>
                    </a:cubicBezTo>
                    <a:close/>
                    <a:moveTo>
                      <a:pt x="457410" y="423"/>
                    </a:moveTo>
                    <a:cubicBezTo>
                      <a:pt x="420880" y="423"/>
                      <a:pt x="391355" y="29894"/>
                      <a:pt x="391355" y="66356"/>
                    </a:cubicBezTo>
                    <a:cubicBezTo>
                      <a:pt x="391355" y="72135"/>
                      <a:pt x="392108" y="77740"/>
                      <a:pt x="393497" y="83056"/>
                    </a:cubicBezTo>
                    <a:cubicBezTo>
                      <a:pt x="400849" y="111487"/>
                      <a:pt x="426669" y="132521"/>
                      <a:pt x="457468" y="132521"/>
                    </a:cubicBezTo>
                    <a:lnTo>
                      <a:pt x="457815" y="132521"/>
                    </a:lnTo>
                    <a:lnTo>
                      <a:pt x="458104" y="132521"/>
                    </a:lnTo>
                    <a:cubicBezTo>
                      <a:pt x="494634" y="132521"/>
                      <a:pt x="524159" y="103050"/>
                      <a:pt x="524159" y="66587"/>
                    </a:cubicBezTo>
                    <a:cubicBezTo>
                      <a:pt x="524159" y="60809"/>
                      <a:pt x="523406" y="55204"/>
                      <a:pt x="522017" y="49887"/>
                    </a:cubicBezTo>
                    <a:cubicBezTo>
                      <a:pt x="514665" y="21457"/>
                      <a:pt x="488845" y="423"/>
                      <a:pt x="458046" y="423"/>
                    </a:cubicBezTo>
                    <a:lnTo>
                      <a:pt x="457699" y="423"/>
                    </a:lnTo>
                    <a:close/>
                    <a:moveTo>
                      <a:pt x="114646" y="423"/>
                    </a:moveTo>
                    <a:cubicBezTo>
                      <a:pt x="78190" y="423"/>
                      <a:pt x="48620" y="29894"/>
                      <a:pt x="48620" y="66356"/>
                    </a:cubicBezTo>
                    <a:cubicBezTo>
                      <a:pt x="48620" y="72135"/>
                      <a:pt x="49372" y="77740"/>
                      <a:pt x="50761" y="83056"/>
                    </a:cubicBezTo>
                    <a:cubicBezTo>
                      <a:pt x="58110" y="111487"/>
                      <a:pt x="83977" y="132521"/>
                      <a:pt x="114762" y="132521"/>
                    </a:cubicBezTo>
                    <a:lnTo>
                      <a:pt x="115051" y="132521"/>
                    </a:lnTo>
                    <a:lnTo>
                      <a:pt x="115340" y="132521"/>
                    </a:lnTo>
                    <a:cubicBezTo>
                      <a:pt x="151854" y="132521"/>
                      <a:pt x="181424" y="103050"/>
                      <a:pt x="181424" y="66587"/>
                    </a:cubicBezTo>
                    <a:cubicBezTo>
                      <a:pt x="181424" y="60809"/>
                      <a:pt x="180614" y="55204"/>
                      <a:pt x="179225" y="49887"/>
                    </a:cubicBezTo>
                    <a:cubicBezTo>
                      <a:pt x="171934" y="21457"/>
                      <a:pt x="146067" y="423"/>
                      <a:pt x="115282" y="423"/>
                    </a:cubicBezTo>
                    <a:lnTo>
                      <a:pt x="114993" y="423"/>
                    </a:lnTo>
                    <a:close/>
                    <a:moveTo>
                      <a:pt x="286036" y="397"/>
                    </a:moveTo>
                    <a:cubicBezTo>
                      <a:pt x="249522" y="282"/>
                      <a:pt x="219952" y="29874"/>
                      <a:pt x="219952" y="66286"/>
                    </a:cubicBezTo>
                    <a:cubicBezTo>
                      <a:pt x="219952" y="72066"/>
                      <a:pt x="220762" y="77672"/>
                      <a:pt x="222151" y="82990"/>
                    </a:cubicBezTo>
                    <a:cubicBezTo>
                      <a:pt x="229442" y="111484"/>
                      <a:pt x="255309" y="132522"/>
                      <a:pt x="286094" y="132522"/>
                    </a:cubicBezTo>
                    <a:lnTo>
                      <a:pt x="286383" y="132522"/>
                    </a:lnTo>
                    <a:lnTo>
                      <a:pt x="286730" y="132522"/>
                    </a:lnTo>
                    <a:cubicBezTo>
                      <a:pt x="323186" y="132522"/>
                      <a:pt x="352756" y="103045"/>
                      <a:pt x="352756" y="66575"/>
                    </a:cubicBezTo>
                    <a:cubicBezTo>
                      <a:pt x="352756" y="60796"/>
                      <a:pt x="352004" y="55189"/>
                      <a:pt x="350615" y="49872"/>
                    </a:cubicBezTo>
                    <a:cubicBezTo>
                      <a:pt x="343266" y="21436"/>
                      <a:pt x="317399" y="397"/>
                      <a:pt x="286614" y="397"/>
                    </a:cubicBezTo>
                    <a:lnTo>
                      <a:pt x="286325" y="397"/>
                    </a:lnTo>
                    <a:close/>
                    <a:moveTo>
                      <a:pt x="457411" y="0"/>
                    </a:moveTo>
                    <a:lnTo>
                      <a:pt x="458047" y="0"/>
                    </a:lnTo>
                    <a:cubicBezTo>
                      <a:pt x="488359" y="0"/>
                      <a:pt x="514795" y="20451"/>
                      <a:pt x="522315" y="49741"/>
                    </a:cubicBezTo>
                    <a:cubicBezTo>
                      <a:pt x="523761" y="55230"/>
                      <a:pt x="524513" y="60891"/>
                      <a:pt x="524513" y="66553"/>
                    </a:cubicBezTo>
                    <a:cubicBezTo>
                      <a:pt x="524513" y="103122"/>
                      <a:pt x="494722" y="132875"/>
                      <a:pt x="458105" y="132875"/>
                    </a:cubicBezTo>
                    <a:lnTo>
                      <a:pt x="457469" y="132875"/>
                    </a:lnTo>
                    <a:cubicBezTo>
                      <a:pt x="427157" y="132875"/>
                      <a:pt x="400721" y="112424"/>
                      <a:pt x="393201" y="83133"/>
                    </a:cubicBezTo>
                    <a:cubicBezTo>
                      <a:pt x="391755" y="77645"/>
                      <a:pt x="391003" y="71983"/>
                      <a:pt x="391003" y="66322"/>
                    </a:cubicBezTo>
                    <a:cubicBezTo>
                      <a:pt x="391003" y="29752"/>
                      <a:pt x="420794" y="0"/>
                      <a:pt x="457411" y="0"/>
                    </a:cubicBezTo>
                    <a:close/>
                    <a:moveTo>
                      <a:pt x="285868" y="0"/>
                    </a:moveTo>
                    <a:lnTo>
                      <a:pt x="286621" y="0"/>
                    </a:lnTo>
                    <a:cubicBezTo>
                      <a:pt x="316948" y="0"/>
                      <a:pt x="343456" y="20451"/>
                      <a:pt x="350980" y="49741"/>
                    </a:cubicBezTo>
                    <a:cubicBezTo>
                      <a:pt x="352427" y="55287"/>
                      <a:pt x="353179" y="60891"/>
                      <a:pt x="353179" y="66553"/>
                    </a:cubicBezTo>
                    <a:cubicBezTo>
                      <a:pt x="353179" y="103122"/>
                      <a:pt x="323372" y="132875"/>
                      <a:pt x="286736" y="132875"/>
                    </a:cubicBezTo>
                    <a:lnTo>
                      <a:pt x="286100" y="132875"/>
                    </a:lnTo>
                    <a:cubicBezTo>
                      <a:pt x="255772" y="132875"/>
                      <a:pt x="229322" y="112366"/>
                      <a:pt x="221740" y="83076"/>
                    </a:cubicBezTo>
                    <a:cubicBezTo>
                      <a:pt x="220294" y="77530"/>
                      <a:pt x="219599" y="71868"/>
                      <a:pt x="219599" y="66264"/>
                    </a:cubicBezTo>
                    <a:cubicBezTo>
                      <a:pt x="219599" y="29695"/>
                      <a:pt x="249348" y="0"/>
                      <a:pt x="285868" y="0"/>
                    </a:cubicBezTo>
                    <a:close/>
                    <a:moveTo>
                      <a:pt x="114639" y="0"/>
                    </a:moveTo>
                    <a:lnTo>
                      <a:pt x="115275" y="0"/>
                    </a:lnTo>
                    <a:cubicBezTo>
                      <a:pt x="145603" y="0"/>
                      <a:pt x="172053" y="20451"/>
                      <a:pt x="179635" y="49741"/>
                    </a:cubicBezTo>
                    <a:cubicBezTo>
                      <a:pt x="181081" y="55230"/>
                      <a:pt x="181776" y="60891"/>
                      <a:pt x="181776" y="66553"/>
                    </a:cubicBezTo>
                    <a:cubicBezTo>
                      <a:pt x="181776" y="103122"/>
                      <a:pt x="151969" y="132875"/>
                      <a:pt x="115333" y="132875"/>
                    </a:cubicBezTo>
                    <a:lnTo>
                      <a:pt x="114754" y="132875"/>
                    </a:lnTo>
                    <a:cubicBezTo>
                      <a:pt x="84427" y="132875"/>
                      <a:pt x="57919" y="112424"/>
                      <a:pt x="50395" y="83133"/>
                    </a:cubicBezTo>
                    <a:cubicBezTo>
                      <a:pt x="48948" y="77645"/>
                      <a:pt x="48196" y="71983"/>
                      <a:pt x="48196" y="66322"/>
                    </a:cubicBezTo>
                    <a:cubicBezTo>
                      <a:pt x="48196" y="29752"/>
                      <a:pt x="78003" y="0"/>
                      <a:pt x="1146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2" name="işḻiḍe"/>
          <p:cNvGrpSpPr/>
          <p:nvPr/>
        </p:nvGrpSpPr>
        <p:grpSpPr>
          <a:xfrm>
            <a:off x="8179807" y="4419286"/>
            <a:ext cx="3339093" cy="1294895"/>
            <a:chOff x="1098262" y="4839205"/>
            <a:chExt cx="3339093" cy="1294895"/>
          </a:xfrm>
        </p:grpSpPr>
        <p:grpSp>
          <p:nvGrpSpPr>
            <p:cNvPr id="13" name="i$lîḑè"/>
            <p:cNvGrpSpPr/>
            <p:nvPr/>
          </p:nvGrpSpPr>
          <p:grpSpPr>
            <a:xfrm>
              <a:off x="1810572" y="4839205"/>
              <a:ext cx="2626783" cy="1294895"/>
              <a:chOff x="1457525" y="4839205"/>
              <a:chExt cx="3019225" cy="1294895"/>
            </a:xfrm>
          </p:grpSpPr>
          <p:sp>
            <p:nvSpPr>
              <p:cNvPr id="17" name="iṩḷíḑè">
                <a:extLst>
                  <a:ext uri="{FF2B5EF4-FFF2-40B4-BE49-F238E27FC236}">
                    <a16:creationId xmlns:a16="http://schemas.microsoft.com/office/drawing/2014/main" id="{921D2456-A6A6-43F5-AD86-0A010D24A2F0}"/>
                  </a:ext>
                </a:extLst>
              </p:cNvPr>
              <p:cNvSpPr txBox="1"/>
              <p:nvPr/>
            </p:nvSpPr>
            <p:spPr>
              <a:xfrm>
                <a:off x="1457525" y="4839205"/>
                <a:ext cx="3019225" cy="41762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b="1" dirty="0" smtClean="0"/>
                  <a:t>基于原先的体系</a:t>
                </a:r>
                <a:endParaRPr lang="id-ID" sz="2400" b="1" dirty="0"/>
              </a:p>
            </p:txBody>
          </p:sp>
          <p:sp>
            <p:nvSpPr>
              <p:cNvPr id="18" name="ïšḻïḋê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1457525" y="5256831"/>
                <a:ext cx="3019225" cy="877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solidFill>
                      <a:schemeClr val="accent5"/>
                    </a:solidFill>
                  </a:rPr>
                  <a:t>使用通用</a:t>
                </a:r>
                <a:r>
                  <a:rPr lang="en-US" altLang="zh-CN" dirty="0" smtClean="0">
                    <a:solidFill>
                      <a:schemeClr val="accent5"/>
                    </a:solidFill>
                  </a:rPr>
                  <a:t>802.11</a:t>
                </a:r>
                <a:r>
                  <a:rPr lang="zh-CN" altLang="en-US" dirty="0" smtClean="0">
                    <a:solidFill>
                      <a:schemeClr val="accent5"/>
                    </a:solidFill>
                  </a:rPr>
                  <a:t>网卡</a:t>
                </a:r>
                <a:endParaRPr lang="en-US" altLang="zh-CN" dirty="0" smtClean="0">
                  <a:solidFill>
                    <a:schemeClr val="accent5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solidFill>
                      <a:schemeClr val="accent5"/>
                    </a:solidFill>
                  </a:rPr>
                  <a:t>帧被封装为一个</a:t>
                </a:r>
                <a:r>
                  <a:rPr lang="en-US" altLang="zh-CN" dirty="0" smtClean="0">
                    <a:solidFill>
                      <a:schemeClr val="accent5"/>
                    </a:solidFill>
                  </a:rPr>
                  <a:t>LLC</a:t>
                </a:r>
                <a:r>
                  <a:rPr lang="zh-CN" altLang="en-US" dirty="0" smtClean="0">
                    <a:solidFill>
                      <a:schemeClr val="accent5"/>
                    </a:solidFill>
                  </a:rPr>
                  <a:t>的</a:t>
                </a:r>
                <a:r>
                  <a:rPr lang="en-US" altLang="zh-CN" dirty="0" smtClean="0">
                    <a:solidFill>
                      <a:schemeClr val="accent5"/>
                    </a:solidFill>
                  </a:rPr>
                  <a:t>data</a:t>
                </a:r>
                <a:r>
                  <a:rPr lang="zh-CN" altLang="en-US" dirty="0" smtClean="0">
                    <a:solidFill>
                      <a:schemeClr val="accent5"/>
                    </a:solidFill>
                  </a:rPr>
                  <a:t>帧</a:t>
                </a:r>
                <a:endParaRPr lang="en-US" altLang="zh-CN" dirty="0" smtClean="0">
                  <a:solidFill>
                    <a:schemeClr val="accent5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solidFill>
                      <a:schemeClr val="accent5"/>
                    </a:solidFill>
                  </a:rPr>
                  <a:t>使用小段法</a:t>
                </a:r>
                <a:endParaRPr lang="en-US" altLang="zh-CN" dirty="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14" name="iŝḷïďe"/>
            <p:cNvGrpSpPr/>
            <p:nvPr/>
          </p:nvGrpSpPr>
          <p:grpSpPr>
            <a:xfrm>
              <a:off x="1098262" y="5207108"/>
              <a:ext cx="559088" cy="559088"/>
              <a:chOff x="1216427" y="2493189"/>
              <a:chExt cx="730068" cy="730068"/>
            </a:xfrm>
          </p:grpSpPr>
          <p:sp>
            <p:nvSpPr>
              <p:cNvPr id="15" name="ïSḷïḓe"/>
              <p:cNvSpPr/>
              <p:nvPr/>
            </p:nvSpPr>
            <p:spPr>
              <a:xfrm>
                <a:off x="1216427" y="2493189"/>
                <a:ext cx="730068" cy="730068"/>
              </a:xfrm>
              <a:prstGeom prst="ellips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2400" b="1" dirty="0"/>
              </a:p>
            </p:txBody>
          </p:sp>
          <p:sp>
            <p:nvSpPr>
              <p:cNvPr id="16" name="îŝḷîḍé"/>
              <p:cNvSpPr/>
              <p:nvPr/>
            </p:nvSpPr>
            <p:spPr>
              <a:xfrm>
                <a:off x="1416507" y="2683535"/>
                <a:ext cx="329908" cy="349376"/>
              </a:xfrm>
              <a:custGeom>
                <a:avLst/>
                <a:gdLst>
                  <a:gd name="connsiteX0" fmla="*/ 435703 w 572779"/>
                  <a:gd name="connsiteY0" fmla="*/ 160183 h 606580"/>
                  <a:gd name="connsiteX1" fmla="*/ 479697 w 572779"/>
                  <a:gd name="connsiteY1" fmla="*/ 160183 h 606580"/>
                  <a:gd name="connsiteX2" fmla="*/ 479581 w 572779"/>
                  <a:gd name="connsiteY2" fmla="*/ 160472 h 606580"/>
                  <a:gd name="connsiteX3" fmla="*/ 479812 w 572779"/>
                  <a:gd name="connsiteY3" fmla="*/ 160472 h 606580"/>
                  <a:gd name="connsiteX4" fmla="*/ 478713 w 572779"/>
                  <a:gd name="connsiteY4" fmla="*/ 162726 h 606580"/>
                  <a:gd name="connsiteX5" fmla="*/ 469682 w 572779"/>
                  <a:gd name="connsiteY5" fmla="*/ 187227 h 606580"/>
                  <a:gd name="connsiteX6" fmla="*/ 474776 w 572779"/>
                  <a:gd name="connsiteY6" fmla="*/ 242470 h 606580"/>
                  <a:gd name="connsiteX7" fmla="*/ 494284 w 572779"/>
                  <a:gd name="connsiteY7" fmla="*/ 242470 h 606580"/>
                  <a:gd name="connsiteX8" fmla="*/ 510840 w 572779"/>
                  <a:gd name="connsiteY8" fmla="*/ 160183 h 606580"/>
                  <a:gd name="connsiteX9" fmla="*/ 527338 w 572779"/>
                  <a:gd name="connsiteY9" fmla="*/ 160183 h 606580"/>
                  <a:gd name="connsiteX10" fmla="*/ 572779 w 572779"/>
                  <a:gd name="connsiteY10" fmla="*/ 205430 h 606580"/>
                  <a:gd name="connsiteX11" fmla="*/ 572779 w 572779"/>
                  <a:gd name="connsiteY11" fmla="*/ 337413 h 606580"/>
                  <a:gd name="connsiteX12" fmla="*/ 527396 w 572779"/>
                  <a:gd name="connsiteY12" fmla="*/ 382717 h 606580"/>
                  <a:gd name="connsiteX13" fmla="*/ 521607 w 572779"/>
                  <a:gd name="connsiteY13" fmla="*/ 382717 h 606580"/>
                  <a:gd name="connsiteX14" fmla="*/ 521607 w 572779"/>
                  <a:gd name="connsiteY14" fmla="*/ 574624 h 606580"/>
                  <a:gd name="connsiteX15" fmla="*/ 489595 w 572779"/>
                  <a:gd name="connsiteY15" fmla="*/ 606580 h 606580"/>
                  <a:gd name="connsiteX16" fmla="*/ 457815 w 572779"/>
                  <a:gd name="connsiteY16" fmla="*/ 578149 h 606580"/>
                  <a:gd name="connsiteX17" fmla="*/ 425978 w 572779"/>
                  <a:gd name="connsiteY17" fmla="*/ 606580 h 606580"/>
                  <a:gd name="connsiteX18" fmla="*/ 393966 w 572779"/>
                  <a:gd name="connsiteY18" fmla="*/ 574624 h 606580"/>
                  <a:gd name="connsiteX19" fmla="*/ 393966 w 572779"/>
                  <a:gd name="connsiteY19" fmla="*/ 392541 h 606580"/>
                  <a:gd name="connsiteX20" fmla="*/ 422967 w 572779"/>
                  <a:gd name="connsiteY20" fmla="*/ 337528 h 606580"/>
                  <a:gd name="connsiteX21" fmla="*/ 422967 w 572779"/>
                  <a:gd name="connsiteY21" fmla="*/ 242528 h 606580"/>
                  <a:gd name="connsiteX22" fmla="*/ 440739 w 572779"/>
                  <a:gd name="connsiteY22" fmla="*/ 242528 h 606580"/>
                  <a:gd name="connsiteX23" fmla="*/ 445833 w 572779"/>
                  <a:gd name="connsiteY23" fmla="*/ 186996 h 606580"/>
                  <a:gd name="connsiteX24" fmla="*/ 445196 w 572779"/>
                  <a:gd name="connsiteY24" fmla="*/ 183991 h 606580"/>
                  <a:gd name="connsiteX25" fmla="*/ 436860 w 572779"/>
                  <a:gd name="connsiteY25" fmla="*/ 162726 h 606580"/>
                  <a:gd name="connsiteX26" fmla="*/ 435818 w 572779"/>
                  <a:gd name="connsiteY26" fmla="*/ 160472 h 606580"/>
                  <a:gd name="connsiteX27" fmla="*/ 435876 w 572779"/>
                  <a:gd name="connsiteY27" fmla="*/ 160472 h 606580"/>
                  <a:gd name="connsiteX28" fmla="*/ 435703 w 572779"/>
                  <a:gd name="connsiteY28" fmla="*/ 160183 h 606580"/>
                  <a:gd name="connsiteX29" fmla="*/ 264349 w 572779"/>
                  <a:gd name="connsiteY29" fmla="*/ 160183 h 606580"/>
                  <a:gd name="connsiteX30" fmla="*/ 308327 w 572779"/>
                  <a:gd name="connsiteY30" fmla="*/ 160183 h 606580"/>
                  <a:gd name="connsiteX31" fmla="*/ 308154 w 572779"/>
                  <a:gd name="connsiteY31" fmla="*/ 160472 h 606580"/>
                  <a:gd name="connsiteX32" fmla="*/ 308385 w 572779"/>
                  <a:gd name="connsiteY32" fmla="*/ 160472 h 606580"/>
                  <a:gd name="connsiteX33" fmla="*/ 307344 w 572779"/>
                  <a:gd name="connsiteY33" fmla="*/ 162726 h 606580"/>
                  <a:gd name="connsiteX34" fmla="*/ 298316 w 572779"/>
                  <a:gd name="connsiteY34" fmla="*/ 187227 h 606580"/>
                  <a:gd name="connsiteX35" fmla="*/ 303409 w 572779"/>
                  <a:gd name="connsiteY35" fmla="*/ 242470 h 606580"/>
                  <a:gd name="connsiteX36" fmla="*/ 322910 w 572779"/>
                  <a:gd name="connsiteY36" fmla="*/ 242470 h 606580"/>
                  <a:gd name="connsiteX37" fmla="*/ 339401 w 572779"/>
                  <a:gd name="connsiteY37" fmla="*/ 160183 h 606580"/>
                  <a:gd name="connsiteX38" fmla="*/ 355951 w 572779"/>
                  <a:gd name="connsiteY38" fmla="*/ 160183 h 606580"/>
                  <a:gd name="connsiteX39" fmla="*/ 401376 w 572779"/>
                  <a:gd name="connsiteY39" fmla="*/ 205430 h 606580"/>
                  <a:gd name="connsiteX40" fmla="*/ 401376 w 572779"/>
                  <a:gd name="connsiteY40" fmla="*/ 337413 h 606580"/>
                  <a:gd name="connsiteX41" fmla="*/ 356009 w 572779"/>
                  <a:gd name="connsiteY41" fmla="*/ 382717 h 606580"/>
                  <a:gd name="connsiteX42" fmla="*/ 350222 w 572779"/>
                  <a:gd name="connsiteY42" fmla="*/ 382717 h 606580"/>
                  <a:gd name="connsiteX43" fmla="*/ 350222 w 572779"/>
                  <a:gd name="connsiteY43" fmla="*/ 574624 h 606580"/>
                  <a:gd name="connsiteX44" fmla="*/ 318222 w 572779"/>
                  <a:gd name="connsiteY44" fmla="*/ 606580 h 606580"/>
                  <a:gd name="connsiteX45" fmla="*/ 286396 w 572779"/>
                  <a:gd name="connsiteY45" fmla="*/ 578149 h 606580"/>
                  <a:gd name="connsiteX46" fmla="*/ 254628 w 572779"/>
                  <a:gd name="connsiteY46" fmla="*/ 606580 h 606580"/>
                  <a:gd name="connsiteX47" fmla="*/ 222628 w 572779"/>
                  <a:gd name="connsiteY47" fmla="*/ 574624 h 606580"/>
                  <a:gd name="connsiteX48" fmla="*/ 222628 w 572779"/>
                  <a:gd name="connsiteY48" fmla="*/ 382833 h 606580"/>
                  <a:gd name="connsiteX49" fmla="*/ 216841 w 572779"/>
                  <a:gd name="connsiteY49" fmla="*/ 382833 h 606580"/>
                  <a:gd name="connsiteX50" fmla="*/ 171474 w 572779"/>
                  <a:gd name="connsiteY50" fmla="*/ 337528 h 606580"/>
                  <a:gd name="connsiteX51" fmla="*/ 171474 w 572779"/>
                  <a:gd name="connsiteY51" fmla="*/ 205545 h 606580"/>
                  <a:gd name="connsiteX52" fmla="*/ 216841 w 572779"/>
                  <a:gd name="connsiteY52" fmla="*/ 160241 h 606580"/>
                  <a:gd name="connsiteX53" fmla="*/ 233333 w 572779"/>
                  <a:gd name="connsiteY53" fmla="*/ 160241 h 606580"/>
                  <a:gd name="connsiteX54" fmla="*/ 249825 w 572779"/>
                  <a:gd name="connsiteY54" fmla="*/ 242528 h 606580"/>
                  <a:gd name="connsiteX55" fmla="*/ 269383 w 572779"/>
                  <a:gd name="connsiteY55" fmla="*/ 242528 h 606580"/>
                  <a:gd name="connsiteX56" fmla="*/ 274476 w 572779"/>
                  <a:gd name="connsiteY56" fmla="*/ 186996 h 606580"/>
                  <a:gd name="connsiteX57" fmla="*/ 273839 w 572779"/>
                  <a:gd name="connsiteY57" fmla="*/ 183991 h 606580"/>
                  <a:gd name="connsiteX58" fmla="*/ 265506 w 572779"/>
                  <a:gd name="connsiteY58" fmla="*/ 162726 h 606580"/>
                  <a:gd name="connsiteX59" fmla="*/ 264407 w 572779"/>
                  <a:gd name="connsiteY59" fmla="*/ 160472 h 606580"/>
                  <a:gd name="connsiteX60" fmla="*/ 264523 w 572779"/>
                  <a:gd name="connsiteY60" fmla="*/ 160472 h 606580"/>
                  <a:gd name="connsiteX61" fmla="*/ 264349 w 572779"/>
                  <a:gd name="connsiteY61" fmla="*/ 160183 h 606580"/>
                  <a:gd name="connsiteX62" fmla="*/ 92987 w 572779"/>
                  <a:gd name="connsiteY62" fmla="*/ 160183 h 606580"/>
                  <a:gd name="connsiteX63" fmla="*/ 136964 w 572779"/>
                  <a:gd name="connsiteY63" fmla="*/ 160183 h 606580"/>
                  <a:gd name="connsiteX64" fmla="*/ 136791 w 572779"/>
                  <a:gd name="connsiteY64" fmla="*/ 160472 h 606580"/>
                  <a:gd name="connsiteX65" fmla="*/ 137022 w 572779"/>
                  <a:gd name="connsiteY65" fmla="*/ 160472 h 606580"/>
                  <a:gd name="connsiteX66" fmla="*/ 135923 w 572779"/>
                  <a:gd name="connsiteY66" fmla="*/ 162726 h 606580"/>
                  <a:gd name="connsiteX67" fmla="*/ 126896 w 572779"/>
                  <a:gd name="connsiteY67" fmla="*/ 187227 h 606580"/>
                  <a:gd name="connsiteX68" fmla="*/ 131988 w 572779"/>
                  <a:gd name="connsiteY68" fmla="*/ 242470 h 606580"/>
                  <a:gd name="connsiteX69" fmla="*/ 149752 w 572779"/>
                  <a:gd name="connsiteY69" fmla="*/ 242470 h 606580"/>
                  <a:gd name="connsiteX70" fmla="*/ 149752 w 572779"/>
                  <a:gd name="connsiteY70" fmla="*/ 337471 h 606580"/>
                  <a:gd name="connsiteX71" fmla="*/ 178742 w 572779"/>
                  <a:gd name="connsiteY71" fmla="*/ 392483 h 606580"/>
                  <a:gd name="connsiteX72" fmla="*/ 178742 w 572779"/>
                  <a:gd name="connsiteY72" fmla="*/ 574624 h 606580"/>
                  <a:gd name="connsiteX73" fmla="*/ 146743 w 572779"/>
                  <a:gd name="connsiteY73" fmla="*/ 606580 h 606580"/>
                  <a:gd name="connsiteX74" fmla="*/ 114976 w 572779"/>
                  <a:gd name="connsiteY74" fmla="*/ 578149 h 606580"/>
                  <a:gd name="connsiteX75" fmla="*/ 83151 w 572779"/>
                  <a:gd name="connsiteY75" fmla="*/ 606580 h 606580"/>
                  <a:gd name="connsiteX76" fmla="*/ 51152 w 572779"/>
                  <a:gd name="connsiteY76" fmla="*/ 574624 h 606580"/>
                  <a:gd name="connsiteX77" fmla="*/ 51152 w 572779"/>
                  <a:gd name="connsiteY77" fmla="*/ 382833 h 606580"/>
                  <a:gd name="connsiteX78" fmla="*/ 45365 w 572779"/>
                  <a:gd name="connsiteY78" fmla="*/ 382833 h 606580"/>
                  <a:gd name="connsiteX79" fmla="*/ 0 w 572779"/>
                  <a:gd name="connsiteY79" fmla="*/ 337528 h 606580"/>
                  <a:gd name="connsiteX80" fmla="*/ 0 w 572779"/>
                  <a:gd name="connsiteY80" fmla="*/ 205545 h 606580"/>
                  <a:gd name="connsiteX81" fmla="*/ 45365 w 572779"/>
                  <a:gd name="connsiteY81" fmla="*/ 160241 h 606580"/>
                  <a:gd name="connsiteX82" fmla="*/ 61972 w 572779"/>
                  <a:gd name="connsiteY82" fmla="*/ 160241 h 606580"/>
                  <a:gd name="connsiteX83" fmla="*/ 78464 w 572779"/>
                  <a:gd name="connsiteY83" fmla="*/ 242528 h 606580"/>
                  <a:gd name="connsiteX84" fmla="*/ 97964 w 572779"/>
                  <a:gd name="connsiteY84" fmla="*/ 242528 h 606580"/>
                  <a:gd name="connsiteX85" fmla="*/ 103056 w 572779"/>
                  <a:gd name="connsiteY85" fmla="*/ 186996 h 606580"/>
                  <a:gd name="connsiteX86" fmla="*/ 102477 w 572779"/>
                  <a:gd name="connsiteY86" fmla="*/ 183991 h 606580"/>
                  <a:gd name="connsiteX87" fmla="*/ 94145 w 572779"/>
                  <a:gd name="connsiteY87" fmla="*/ 162726 h 606580"/>
                  <a:gd name="connsiteX88" fmla="*/ 93045 w 572779"/>
                  <a:gd name="connsiteY88" fmla="*/ 160472 h 606580"/>
                  <a:gd name="connsiteX89" fmla="*/ 93103 w 572779"/>
                  <a:gd name="connsiteY89" fmla="*/ 160472 h 606580"/>
                  <a:gd name="connsiteX90" fmla="*/ 92987 w 572779"/>
                  <a:gd name="connsiteY90" fmla="*/ 160183 h 606580"/>
                  <a:gd name="connsiteX91" fmla="*/ 457411 w 572779"/>
                  <a:gd name="connsiteY91" fmla="*/ 751 h 606580"/>
                  <a:gd name="connsiteX92" fmla="*/ 458047 w 572779"/>
                  <a:gd name="connsiteY92" fmla="*/ 751 h 606580"/>
                  <a:gd name="connsiteX93" fmla="*/ 521621 w 572779"/>
                  <a:gd name="connsiteY93" fmla="*/ 49915 h 606580"/>
                  <a:gd name="connsiteX94" fmla="*/ 523761 w 572779"/>
                  <a:gd name="connsiteY94" fmla="*/ 66553 h 606580"/>
                  <a:gd name="connsiteX95" fmla="*/ 458105 w 572779"/>
                  <a:gd name="connsiteY95" fmla="*/ 132124 h 606580"/>
                  <a:gd name="connsiteX96" fmla="*/ 457469 w 572779"/>
                  <a:gd name="connsiteY96" fmla="*/ 132124 h 606580"/>
                  <a:gd name="connsiteX97" fmla="*/ 393895 w 572779"/>
                  <a:gd name="connsiteY97" fmla="*/ 82960 h 606580"/>
                  <a:gd name="connsiteX98" fmla="*/ 391755 w 572779"/>
                  <a:gd name="connsiteY98" fmla="*/ 66322 h 606580"/>
                  <a:gd name="connsiteX99" fmla="*/ 457411 w 572779"/>
                  <a:gd name="connsiteY99" fmla="*/ 751 h 606580"/>
                  <a:gd name="connsiteX100" fmla="*/ 285868 w 572779"/>
                  <a:gd name="connsiteY100" fmla="*/ 751 h 606580"/>
                  <a:gd name="connsiteX101" fmla="*/ 286621 w 572779"/>
                  <a:gd name="connsiteY101" fmla="*/ 751 h 606580"/>
                  <a:gd name="connsiteX102" fmla="*/ 350227 w 572779"/>
                  <a:gd name="connsiteY102" fmla="*/ 49915 h 606580"/>
                  <a:gd name="connsiteX103" fmla="*/ 352369 w 572779"/>
                  <a:gd name="connsiteY103" fmla="*/ 66553 h 606580"/>
                  <a:gd name="connsiteX104" fmla="*/ 286736 w 572779"/>
                  <a:gd name="connsiteY104" fmla="*/ 132124 h 606580"/>
                  <a:gd name="connsiteX105" fmla="*/ 286100 w 572779"/>
                  <a:gd name="connsiteY105" fmla="*/ 132124 h 606580"/>
                  <a:gd name="connsiteX106" fmla="*/ 222493 w 572779"/>
                  <a:gd name="connsiteY106" fmla="*/ 82845 h 606580"/>
                  <a:gd name="connsiteX107" fmla="*/ 220351 w 572779"/>
                  <a:gd name="connsiteY107" fmla="*/ 66264 h 606580"/>
                  <a:gd name="connsiteX108" fmla="*/ 285868 w 572779"/>
                  <a:gd name="connsiteY108" fmla="*/ 751 h 606580"/>
                  <a:gd name="connsiteX109" fmla="*/ 114639 w 572779"/>
                  <a:gd name="connsiteY109" fmla="*/ 751 h 606580"/>
                  <a:gd name="connsiteX110" fmla="*/ 115275 w 572779"/>
                  <a:gd name="connsiteY110" fmla="*/ 751 h 606580"/>
                  <a:gd name="connsiteX111" fmla="*/ 178882 w 572779"/>
                  <a:gd name="connsiteY111" fmla="*/ 49915 h 606580"/>
                  <a:gd name="connsiteX112" fmla="*/ 181024 w 572779"/>
                  <a:gd name="connsiteY112" fmla="*/ 66553 h 606580"/>
                  <a:gd name="connsiteX113" fmla="*/ 115333 w 572779"/>
                  <a:gd name="connsiteY113" fmla="*/ 132124 h 606580"/>
                  <a:gd name="connsiteX114" fmla="*/ 114754 w 572779"/>
                  <a:gd name="connsiteY114" fmla="*/ 132124 h 606580"/>
                  <a:gd name="connsiteX115" fmla="*/ 51148 w 572779"/>
                  <a:gd name="connsiteY115" fmla="*/ 82960 h 606580"/>
                  <a:gd name="connsiteX116" fmla="*/ 49006 w 572779"/>
                  <a:gd name="connsiteY116" fmla="*/ 66322 h 606580"/>
                  <a:gd name="connsiteX117" fmla="*/ 114639 w 572779"/>
                  <a:gd name="connsiteY117" fmla="*/ 751 h 606580"/>
                  <a:gd name="connsiteX118" fmla="*/ 457410 w 572779"/>
                  <a:gd name="connsiteY118" fmla="*/ 423 h 606580"/>
                  <a:gd name="connsiteX119" fmla="*/ 391355 w 572779"/>
                  <a:gd name="connsiteY119" fmla="*/ 66356 h 606580"/>
                  <a:gd name="connsiteX120" fmla="*/ 393497 w 572779"/>
                  <a:gd name="connsiteY120" fmla="*/ 83056 h 606580"/>
                  <a:gd name="connsiteX121" fmla="*/ 457468 w 572779"/>
                  <a:gd name="connsiteY121" fmla="*/ 132521 h 606580"/>
                  <a:gd name="connsiteX122" fmla="*/ 457815 w 572779"/>
                  <a:gd name="connsiteY122" fmla="*/ 132521 h 606580"/>
                  <a:gd name="connsiteX123" fmla="*/ 458104 w 572779"/>
                  <a:gd name="connsiteY123" fmla="*/ 132521 h 606580"/>
                  <a:gd name="connsiteX124" fmla="*/ 524159 w 572779"/>
                  <a:gd name="connsiteY124" fmla="*/ 66587 h 606580"/>
                  <a:gd name="connsiteX125" fmla="*/ 522017 w 572779"/>
                  <a:gd name="connsiteY125" fmla="*/ 49887 h 606580"/>
                  <a:gd name="connsiteX126" fmla="*/ 458046 w 572779"/>
                  <a:gd name="connsiteY126" fmla="*/ 423 h 606580"/>
                  <a:gd name="connsiteX127" fmla="*/ 457699 w 572779"/>
                  <a:gd name="connsiteY127" fmla="*/ 423 h 606580"/>
                  <a:gd name="connsiteX128" fmla="*/ 114646 w 572779"/>
                  <a:gd name="connsiteY128" fmla="*/ 423 h 606580"/>
                  <a:gd name="connsiteX129" fmla="*/ 48620 w 572779"/>
                  <a:gd name="connsiteY129" fmla="*/ 66356 h 606580"/>
                  <a:gd name="connsiteX130" fmla="*/ 50761 w 572779"/>
                  <a:gd name="connsiteY130" fmla="*/ 83056 h 606580"/>
                  <a:gd name="connsiteX131" fmla="*/ 114762 w 572779"/>
                  <a:gd name="connsiteY131" fmla="*/ 132521 h 606580"/>
                  <a:gd name="connsiteX132" fmla="*/ 115051 w 572779"/>
                  <a:gd name="connsiteY132" fmla="*/ 132521 h 606580"/>
                  <a:gd name="connsiteX133" fmla="*/ 115340 w 572779"/>
                  <a:gd name="connsiteY133" fmla="*/ 132521 h 606580"/>
                  <a:gd name="connsiteX134" fmla="*/ 181424 w 572779"/>
                  <a:gd name="connsiteY134" fmla="*/ 66587 h 606580"/>
                  <a:gd name="connsiteX135" fmla="*/ 179225 w 572779"/>
                  <a:gd name="connsiteY135" fmla="*/ 49887 h 606580"/>
                  <a:gd name="connsiteX136" fmla="*/ 115282 w 572779"/>
                  <a:gd name="connsiteY136" fmla="*/ 423 h 606580"/>
                  <a:gd name="connsiteX137" fmla="*/ 114993 w 572779"/>
                  <a:gd name="connsiteY137" fmla="*/ 423 h 606580"/>
                  <a:gd name="connsiteX138" fmla="*/ 286036 w 572779"/>
                  <a:gd name="connsiteY138" fmla="*/ 397 h 606580"/>
                  <a:gd name="connsiteX139" fmla="*/ 219952 w 572779"/>
                  <a:gd name="connsiteY139" fmla="*/ 66286 h 606580"/>
                  <a:gd name="connsiteX140" fmla="*/ 222151 w 572779"/>
                  <a:gd name="connsiteY140" fmla="*/ 82990 h 606580"/>
                  <a:gd name="connsiteX141" fmla="*/ 286094 w 572779"/>
                  <a:gd name="connsiteY141" fmla="*/ 132522 h 606580"/>
                  <a:gd name="connsiteX142" fmla="*/ 286383 w 572779"/>
                  <a:gd name="connsiteY142" fmla="*/ 132522 h 606580"/>
                  <a:gd name="connsiteX143" fmla="*/ 286730 w 572779"/>
                  <a:gd name="connsiteY143" fmla="*/ 132522 h 606580"/>
                  <a:gd name="connsiteX144" fmla="*/ 352756 w 572779"/>
                  <a:gd name="connsiteY144" fmla="*/ 66575 h 606580"/>
                  <a:gd name="connsiteX145" fmla="*/ 350615 w 572779"/>
                  <a:gd name="connsiteY145" fmla="*/ 49872 h 606580"/>
                  <a:gd name="connsiteX146" fmla="*/ 286614 w 572779"/>
                  <a:gd name="connsiteY146" fmla="*/ 397 h 606580"/>
                  <a:gd name="connsiteX147" fmla="*/ 286325 w 572779"/>
                  <a:gd name="connsiteY147" fmla="*/ 397 h 606580"/>
                  <a:gd name="connsiteX148" fmla="*/ 457411 w 572779"/>
                  <a:gd name="connsiteY148" fmla="*/ 0 h 606580"/>
                  <a:gd name="connsiteX149" fmla="*/ 458047 w 572779"/>
                  <a:gd name="connsiteY149" fmla="*/ 0 h 606580"/>
                  <a:gd name="connsiteX150" fmla="*/ 522315 w 572779"/>
                  <a:gd name="connsiteY150" fmla="*/ 49741 h 606580"/>
                  <a:gd name="connsiteX151" fmla="*/ 524513 w 572779"/>
                  <a:gd name="connsiteY151" fmla="*/ 66553 h 606580"/>
                  <a:gd name="connsiteX152" fmla="*/ 458105 w 572779"/>
                  <a:gd name="connsiteY152" fmla="*/ 132875 h 606580"/>
                  <a:gd name="connsiteX153" fmla="*/ 457469 w 572779"/>
                  <a:gd name="connsiteY153" fmla="*/ 132875 h 606580"/>
                  <a:gd name="connsiteX154" fmla="*/ 393201 w 572779"/>
                  <a:gd name="connsiteY154" fmla="*/ 83133 h 606580"/>
                  <a:gd name="connsiteX155" fmla="*/ 391003 w 572779"/>
                  <a:gd name="connsiteY155" fmla="*/ 66322 h 606580"/>
                  <a:gd name="connsiteX156" fmla="*/ 457411 w 572779"/>
                  <a:gd name="connsiteY156" fmla="*/ 0 h 606580"/>
                  <a:gd name="connsiteX157" fmla="*/ 285868 w 572779"/>
                  <a:gd name="connsiteY157" fmla="*/ 0 h 606580"/>
                  <a:gd name="connsiteX158" fmla="*/ 286621 w 572779"/>
                  <a:gd name="connsiteY158" fmla="*/ 0 h 606580"/>
                  <a:gd name="connsiteX159" fmla="*/ 350980 w 572779"/>
                  <a:gd name="connsiteY159" fmla="*/ 49741 h 606580"/>
                  <a:gd name="connsiteX160" fmla="*/ 353179 w 572779"/>
                  <a:gd name="connsiteY160" fmla="*/ 66553 h 606580"/>
                  <a:gd name="connsiteX161" fmla="*/ 286736 w 572779"/>
                  <a:gd name="connsiteY161" fmla="*/ 132875 h 606580"/>
                  <a:gd name="connsiteX162" fmla="*/ 286100 w 572779"/>
                  <a:gd name="connsiteY162" fmla="*/ 132875 h 606580"/>
                  <a:gd name="connsiteX163" fmla="*/ 221740 w 572779"/>
                  <a:gd name="connsiteY163" fmla="*/ 83076 h 606580"/>
                  <a:gd name="connsiteX164" fmla="*/ 219599 w 572779"/>
                  <a:gd name="connsiteY164" fmla="*/ 66264 h 606580"/>
                  <a:gd name="connsiteX165" fmla="*/ 285868 w 572779"/>
                  <a:gd name="connsiteY165" fmla="*/ 0 h 606580"/>
                  <a:gd name="connsiteX166" fmla="*/ 114639 w 572779"/>
                  <a:gd name="connsiteY166" fmla="*/ 0 h 606580"/>
                  <a:gd name="connsiteX167" fmla="*/ 115275 w 572779"/>
                  <a:gd name="connsiteY167" fmla="*/ 0 h 606580"/>
                  <a:gd name="connsiteX168" fmla="*/ 179635 w 572779"/>
                  <a:gd name="connsiteY168" fmla="*/ 49741 h 606580"/>
                  <a:gd name="connsiteX169" fmla="*/ 181776 w 572779"/>
                  <a:gd name="connsiteY169" fmla="*/ 66553 h 606580"/>
                  <a:gd name="connsiteX170" fmla="*/ 115333 w 572779"/>
                  <a:gd name="connsiteY170" fmla="*/ 132875 h 606580"/>
                  <a:gd name="connsiteX171" fmla="*/ 114754 w 572779"/>
                  <a:gd name="connsiteY171" fmla="*/ 132875 h 606580"/>
                  <a:gd name="connsiteX172" fmla="*/ 50395 w 572779"/>
                  <a:gd name="connsiteY172" fmla="*/ 83133 h 606580"/>
                  <a:gd name="connsiteX173" fmla="*/ 48196 w 572779"/>
                  <a:gd name="connsiteY173" fmla="*/ 66322 h 606580"/>
                  <a:gd name="connsiteX174" fmla="*/ 114639 w 572779"/>
                  <a:gd name="connsiteY174" fmla="*/ 0 h 606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</a:cxnLst>
                <a:rect l="l" t="t" r="r" b="b"/>
                <a:pathLst>
                  <a:path w="572779" h="606580">
                    <a:moveTo>
                      <a:pt x="435703" y="160183"/>
                    </a:moveTo>
                    <a:lnTo>
                      <a:pt x="479697" y="160183"/>
                    </a:lnTo>
                    <a:cubicBezTo>
                      <a:pt x="479639" y="160241"/>
                      <a:pt x="479639" y="160414"/>
                      <a:pt x="479581" y="160472"/>
                    </a:cubicBezTo>
                    <a:lnTo>
                      <a:pt x="479812" y="160472"/>
                    </a:lnTo>
                    <a:cubicBezTo>
                      <a:pt x="479407" y="161281"/>
                      <a:pt x="478713" y="162726"/>
                      <a:pt x="478713" y="162726"/>
                    </a:cubicBezTo>
                    <a:cubicBezTo>
                      <a:pt x="474834" y="170989"/>
                      <a:pt x="471245" y="178848"/>
                      <a:pt x="469682" y="187227"/>
                    </a:cubicBezTo>
                    <a:lnTo>
                      <a:pt x="474776" y="242470"/>
                    </a:lnTo>
                    <a:lnTo>
                      <a:pt x="494284" y="242470"/>
                    </a:lnTo>
                    <a:lnTo>
                      <a:pt x="510840" y="160183"/>
                    </a:lnTo>
                    <a:lnTo>
                      <a:pt x="527338" y="160183"/>
                    </a:lnTo>
                    <a:cubicBezTo>
                      <a:pt x="552345" y="160183"/>
                      <a:pt x="572663" y="180466"/>
                      <a:pt x="572779" y="205430"/>
                    </a:cubicBezTo>
                    <a:lnTo>
                      <a:pt x="572779" y="337413"/>
                    </a:lnTo>
                    <a:cubicBezTo>
                      <a:pt x="572779" y="362434"/>
                      <a:pt x="552519" y="382717"/>
                      <a:pt x="527396" y="382717"/>
                    </a:cubicBezTo>
                    <a:lnTo>
                      <a:pt x="521607" y="382717"/>
                    </a:lnTo>
                    <a:lnTo>
                      <a:pt x="521607" y="574624"/>
                    </a:lnTo>
                    <a:cubicBezTo>
                      <a:pt x="521607" y="592249"/>
                      <a:pt x="507251" y="606580"/>
                      <a:pt x="489595" y="606580"/>
                    </a:cubicBezTo>
                    <a:cubicBezTo>
                      <a:pt x="473155" y="606580"/>
                      <a:pt x="459552" y="594098"/>
                      <a:pt x="457815" y="578149"/>
                    </a:cubicBezTo>
                    <a:cubicBezTo>
                      <a:pt x="456021" y="594214"/>
                      <a:pt x="442417" y="606580"/>
                      <a:pt x="425978" y="606580"/>
                    </a:cubicBezTo>
                    <a:cubicBezTo>
                      <a:pt x="408322" y="606580"/>
                      <a:pt x="393966" y="592249"/>
                      <a:pt x="393966" y="574624"/>
                    </a:cubicBezTo>
                    <a:lnTo>
                      <a:pt x="393966" y="392541"/>
                    </a:lnTo>
                    <a:cubicBezTo>
                      <a:pt x="411506" y="380521"/>
                      <a:pt x="422967" y="360354"/>
                      <a:pt x="422967" y="337528"/>
                    </a:cubicBezTo>
                    <a:lnTo>
                      <a:pt x="422967" y="242528"/>
                    </a:lnTo>
                    <a:lnTo>
                      <a:pt x="440739" y="242528"/>
                    </a:lnTo>
                    <a:lnTo>
                      <a:pt x="445833" y="186996"/>
                    </a:lnTo>
                    <a:cubicBezTo>
                      <a:pt x="445659" y="186013"/>
                      <a:pt x="445428" y="184973"/>
                      <a:pt x="445196" y="183991"/>
                    </a:cubicBezTo>
                    <a:cubicBezTo>
                      <a:pt x="443459" y="176768"/>
                      <a:pt x="440276" y="169891"/>
                      <a:pt x="436860" y="162726"/>
                    </a:cubicBezTo>
                    <a:cubicBezTo>
                      <a:pt x="436860" y="162726"/>
                      <a:pt x="436166" y="161281"/>
                      <a:pt x="435818" y="160472"/>
                    </a:cubicBezTo>
                    <a:lnTo>
                      <a:pt x="435876" y="160472"/>
                    </a:lnTo>
                    <a:cubicBezTo>
                      <a:pt x="435818" y="160356"/>
                      <a:pt x="435818" y="160241"/>
                      <a:pt x="435703" y="160183"/>
                    </a:cubicBezTo>
                    <a:close/>
                    <a:moveTo>
                      <a:pt x="264349" y="160183"/>
                    </a:moveTo>
                    <a:lnTo>
                      <a:pt x="308327" y="160183"/>
                    </a:lnTo>
                    <a:cubicBezTo>
                      <a:pt x="308269" y="160241"/>
                      <a:pt x="308269" y="160414"/>
                      <a:pt x="308154" y="160472"/>
                    </a:cubicBezTo>
                    <a:lnTo>
                      <a:pt x="308385" y="160472"/>
                    </a:lnTo>
                    <a:cubicBezTo>
                      <a:pt x="308038" y="161281"/>
                      <a:pt x="307344" y="162726"/>
                      <a:pt x="307344" y="162726"/>
                    </a:cubicBezTo>
                    <a:cubicBezTo>
                      <a:pt x="303467" y="170989"/>
                      <a:pt x="299821" y="178848"/>
                      <a:pt x="298316" y="187227"/>
                    </a:cubicBezTo>
                    <a:lnTo>
                      <a:pt x="303409" y="242470"/>
                    </a:lnTo>
                    <a:lnTo>
                      <a:pt x="322910" y="242470"/>
                    </a:lnTo>
                    <a:lnTo>
                      <a:pt x="339401" y="160183"/>
                    </a:lnTo>
                    <a:lnTo>
                      <a:pt x="355951" y="160183"/>
                    </a:lnTo>
                    <a:cubicBezTo>
                      <a:pt x="380949" y="160183"/>
                      <a:pt x="401202" y="180466"/>
                      <a:pt x="401376" y="205430"/>
                    </a:cubicBezTo>
                    <a:lnTo>
                      <a:pt x="401376" y="337413"/>
                    </a:lnTo>
                    <a:cubicBezTo>
                      <a:pt x="401376" y="362434"/>
                      <a:pt x="381065" y="382717"/>
                      <a:pt x="356009" y="382717"/>
                    </a:cubicBezTo>
                    <a:lnTo>
                      <a:pt x="350222" y="382717"/>
                    </a:lnTo>
                    <a:lnTo>
                      <a:pt x="350222" y="574624"/>
                    </a:lnTo>
                    <a:cubicBezTo>
                      <a:pt x="350222" y="592249"/>
                      <a:pt x="335872" y="606580"/>
                      <a:pt x="318222" y="606580"/>
                    </a:cubicBezTo>
                    <a:cubicBezTo>
                      <a:pt x="301788" y="606580"/>
                      <a:pt x="288190" y="594098"/>
                      <a:pt x="286396" y="578149"/>
                    </a:cubicBezTo>
                    <a:cubicBezTo>
                      <a:pt x="284660" y="594214"/>
                      <a:pt x="271062" y="606580"/>
                      <a:pt x="254628" y="606580"/>
                    </a:cubicBezTo>
                    <a:cubicBezTo>
                      <a:pt x="236978" y="606580"/>
                      <a:pt x="222628" y="592249"/>
                      <a:pt x="222628" y="574624"/>
                    </a:cubicBezTo>
                    <a:lnTo>
                      <a:pt x="222628" y="382833"/>
                    </a:lnTo>
                    <a:lnTo>
                      <a:pt x="216841" y="382833"/>
                    </a:lnTo>
                    <a:cubicBezTo>
                      <a:pt x="191727" y="382833"/>
                      <a:pt x="171474" y="362608"/>
                      <a:pt x="171474" y="337528"/>
                    </a:cubicBezTo>
                    <a:lnTo>
                      <a:pt x="171474" y="205545"/>
                    </a:lnTo>
                    <a:cubicBezTo>
                      <a:pt x="171474" y="180524"/>
                      <a:pt x="191727" y="160241"/>
                      <a:pt x="216841" y="160241"/>
                    </a:cubicBezTo>
                    <a:lnTo>
                      <a:pt x="233333" y="160241"/>
                    </a:lnTo>
                    <a:lnTo>
                      <a:pt x="249825" y="242528"/>
                    </a:lnTo>
                    <a:lnTo>
                      <a:pt x="269383" y="242528"/>
                    </a:lnTo>
                    <a:lnTo>
                      <a:pt x="274476" y="186996"/>
                    </a:lnTo>
                    <a:cubicBezTo>
                      <a:pt x="274302" y="186013"/>
                      <a:pt x="274071" y="184973"/>
                      <a:pt x="273839" y="183991"/>
                    </a:cubicBezTo>
                    <a:cubicBezTo>
                      <a:pt x="272045" y="176768"/>
                      <a:pt x="268921" y="169891"/>
                      <a:pt x="265506" y="162726"/>
                    </a:cubicBezTo>
                    <a:cubicBezTo>
                      <a:pt x="265506" y="162726"/>
                      <a:pt x="264812" y="161281"/>
                      <a:pt x="264407" y="160472"/>
                    </a:cubicBezTo>
                    <a:lnTo>
                      <a:pt x="264523" y="160472"/>
                    </a:lnTo>
                    <a:cubicBezTo>
                      <a:pt x="264407" y="160356"/>
                      <a:pt x="264407" y="160241"/>
                      <a:pt x="264349" y="160183"/>
                    </a:cubicBezTo>
                    <a:close/>
                    <a:moveTo>
                      <a:pt x="92987" y="160183"/>
                    </a:moveTo>
                    <a:lnTo>
                      <a:pt x="136964" y="160183"/>
                    </a:lnTo>
                    <a:cubicBezTo>
                      <a:pt x="136848" y="160241"/>
                      <a:pt x="136848" y="160414"/>
                      <a:pt x="136791" y="160472"/>
                    </a:cubicBezTo>
                    <a:lnTo>
                      <a:pt x="137022" y="160472"/>
                    </a:lnTo>
                    <a:cubicBezTo>
                      <a:pt x="136617" y="161281"/>
                      <a:pt x="135923" y="162726"/>
                      <a:pt x="135923" y="162726"/>
                    </a:cubicBezTo>
                    <a:cubicBezTo>
                      <a:pt x="132104" y="170989"/>
                      <a:pt x="128458" y="178848"/>
                      <a:pt x="126896" y="187227"/>
                    </a:cubicBezTo>
                    <a:lnTo>
                      <a:pt x="131988" y="242470"/>
                    </a:lnTo>
                    <a:lnTo>
                      <a:pt x="149752" y="242470"/>
                    </a:lnTo>
                    <a:lnTo>
                      <a:pt x="149752" y="337471"/>
                    </a:lnTo>
                    <a:cubicBezTo>
                      <a:pt x="149752" y="360296"/>
                      <a:pt x="161267" y="380406"/>
                      <a:pt x="178742" y="392483"/>
                    </a:cubicBezTo>
                    <a:lnTo>
                      <a:pt x="178742" y="574624"/>
                    </a:lnTo>
                    <a:cubicBezTo>
                      <a:pt x="178742" y="592249"/>
                      <a:pt x="164392" y="606580"/>
                      <a:pt x="146743" y="606580"/>
                    </a:cubicBezTo>
                    <a:cubicBezTo>
                      <a:pt x="130310" y="606580"/>
                      <a:pt x="116712" y="594098"/>
                      <a:pt x="114976" y="578149"/>
                    </a:cubicBezTo>
                    <a:cubicBezTo>
                      <a:pt x="113182" y="594214"/>
                      <a:pt x="99584" y="606580"/>
                      <a:pt x="83151" y="606580"/>
                    </a:cubicBezTo>
                    <a:cubicBezTo>
                      <a:pt x="65502" y="606580"/>
                      <a:pt x="51152" y="592249"/>
                      <a:pt x="51152" y="574624"/>
                    </a:cubicBezTo>
                    <a:lnTo>
                      <a:pt x="51152" y="382833"/>
                    </a:lnTo>
                    <a:lnTo>
                      <a:pt x="45365" y="382833"/>
                    </a:lnTo>
                    <a:cubicBezTo>
                      <a:pt x="20310" y="382833"/>
                      <a:pt x="0" y="362608"/>
                      <a:pt x="0" y="337528"/>
                    </a:cubicBezTo>
                    <a:lnTo>
                      <a:pt x="0" y="205545"/>
                    </a:lnTo>
                    <a:cubicBezTo>
                      <a:pt x="0" y="180524"/>
                      <a:pt x="20310" y="160241"/>
                      <a:pt x="45365" y="160241"/>
                    </a:cubicBezTo>
                    <a:lnTo>
                      <a:pt x="61972" y="160241"/>
                    </a:lnTo>
                    <a:lnTo>
                      <a:pt x="78464" y="242528"/>
                    </a:lnTo>
                    <a:lnTo>
                      <a:pt x="97964" y="242528"/>
                    </a:lnTo>
                    <a:lnTo>
                      <a:pt x="103056" y="186996"/>
                    </a:lnTo>
                    <a:cubicBezTo>
                      <a:pt x="102940" y="186013"/>
                      <a:pt x="102709" y="184973"/>
                      <a:pt x="102477" y="183991"/>
                    </a:cubicBezTo>
                    <a:cubicBezTo>
                      <a:pt x="100683" y="176768"/>
                      <a:pt x="97501" y="169891"/>
                      <a:pt x="94145" y="162726"/>
                    </a:cubicBezTo>
                    <a:cubicBezTo>
                      <a:pt x="94145" y="162726"/>
                      <a:pt x="93450" y="161281"/>
                      <a:pt x="93045" y="160472"/>
                    </a:cubicBezTo>
                    <a:lnTo>
                      <a:pt x="93103" y="160472"/>
                    </a:lnTo>
                    <a:cubicBezTo>
                      <a:pt x="93045" y="160356"/>
                      <a:pt x="93045" y="160241"/>
                      <a:pt x="92987" y="160183"/>
                    </a:cubicBezTo>
                    <a:close/>
                    <a:moveTo>
                      <a:pt x="457411" y="751"/>
                    </a:moveTo>
                    <a:lnTo>
                      <a:pt x="458047" y="751"/>
                    </a:lnTo>
                    <a:cubicBezTo>
                      <a:pt x="488012" y="751"/>
                      <a:pt x="514158" y="20971"/>
                      <a:pt x="521621" y="49915"/>
                    </a:cubicBezTo>
                    <a:cubicBezTo>
                      <a:pt x="523009" y="55403"/>
                      <a:pt x="523761" y="61007"/>
                      <a:pt x="523761" y="66553"/>
                    </a:cubicBezTo>
                    <a:cubicBezTo>
                      <a:pt x="523761" y="102718"/>
                      <a:pt x="494317" y="132124"/>
                      <a:pt x="458105" y="132124"/>
                    </a:cubicBezTo>
                    <a:lnTo>
                      <a:pt x="457469" y="132124"/>
                    </a:lnTo>
                    <a:cubicBezTo>
                      <a:pt x="427504" y="132124"/>
                      <a:pt x="401358" y="111904"/>
                      <a:pt x="393895" y="82960"/>
                    </a:cubicBezTo>
                    <a:cubicBezTo>
                      <a:pt x="392507" y="77472"/>
                      <a:pt x="391755" y="71868"/>
                      <a:pt x="391755" y="66322"/>
                    </a:cubicBezTo>
                    <a:cubicBezTo>
                      <a:pt x="391755" y="30157"/>
                      <a:pt x="421199" y="751"/>
                      <a:pt x="457411" y="751"/>
                    </a:cubicBezTo>
                    <a:close/>
                    <a:moveTo>
                      <a:pt x="285868" y="751"/>
                    </a:moveTo>
                    <a:lnTo>
                      <a:pt x="286621" y="751"/>
                    </a:lnTo>
                    <a:cubicBezTo>
                      <a:pt x="316601" y="751"/>
                      <a:pt x="342761" y="20971"/>
                      <a:pt x="350227" y="49915"/>
                    </a:cubicBezTo>
                    <a:cubicBezTo>
                      <a:pt x="351674" y="55403"/>
                      <a:pt x="352369" y="61007"/>
                      <a:pt x="352369" y="66553"/>
                    </a:cubicBezTo>
                    <a:cubicBezTo>
                      <a:pt x="352369" y="102718"/>
                      <a:pt x="322909" y="132124"/>
                      <a:pt x="286736" y="132124"/>
                    </a:cubicBezTo>
                    <a:lnTo>
                      <a:pt x="286100" y="132124"/>
                    </a:lnTo>
                    <a:cubicBezTo>
                      <a:pt x="256119" y="132124"/>
                      <a:pt x="229959" y="111846"/>
                      <a:pt x="222493" y="82845"/>
                    </a:cubicBezTo>
                    <a:cubicBezTo>
                      <a:pt x="221046" y="77414"/>
                      <a:pt x="220351" y="71810"/>
                      <a:pt x="220351" y="66264"/>
                    </a:cubicBezTo>
                    <a:cubicBezTo>
                      <a:pt x="220351" y="30157"/>
                      <a:pt x="249753" y="751"/>
                      <a:pt x="285868" y="751"/>
                    </a:cubicBezTo>
                    <a:close/>
                    <a:moveTo>
                      <a:pt x="114639" y="751"/>
                    </a:moveTo>
                    <a:lnTo>
                      <a:pt x="115275" y="751"/>
                    </a:lnTo>
                    <a:cubicBezTo>
                      <a:pt x="145256" y="751"/>
                      <a:pt x="171416" y="20971"/>
                      <a:pt x="178882" y="49915"/>
                    </a:cubicBezTo>
                    <a:cubicBezTo>
                      <a:pt x="180329" y="55403"/>
                      <a:pt x="181024" y="61007"/>
                      <a:pt x="181024" y="66553"/>
                    </a:cubicBezTo>
                    <a:cubicBezTo>
                      <a:pt x="181024" y="102718"/>
                      <a:pt x="151564" y="132124"/>
                      <a:pt x="115333" y="132124"/>
                    </a:cubicBezTo>
                    <a:lnTo>
                      <a:pt x="114754" y="132124"/>
                    </a:lnTo>
                    <a:cubicBezTo>
                      <a:pt x="84774" y="132124"/>
                      <a:pt x="58614" y="111904"/>
                      <a:pt x="51148" y="82960"/>
                    </a:cubicBezTo>
                    <a:cubicBezTo>
                      <a:pt x="49701" y="77472"/>
                      <a:pt x="49006" y="71868"/>
                      <a:pt x="49006" y="66322"/>
                    </a:cubicBezTo>
                    <a:cubicBezTo>
                      <a:pt x="49006" y="30157"/>
                      <a:pt x="78466" y="751"/>
                      <a:pt x="114639" y="751"/>
                    </a:cubicBezTo>
                    <a:close/>
                    <a:moveTo>
                      <a:pt x="457410" y="423"/>
                    </a:moveTo>
                    <a:cubicBezTo>
                      <a:pt x="420880" y="423"/>
                      <a:pt x="391355" y="29894"/>
                      <a:pt x="391355" y="66356"/>
                    </a:cubicBezTo>
                    <a:cubicBezTo>
                      <a:pt x="391355" y="72135"/>
                      <a:pt x="392108" y="77740"/>
                      <a:pt x="393497" y="83056"/>
                    </a:cubicBezTo>
                    <a:cubicBezTo>
                      <a:pt x="400849" y="111487"/>
                      <a:pt x="426669" y="132521"/>
                      <a:pt x="457468" y="132521"/>
                    </a:cubicBezTo>
                    <a:lnTo>
                      <a:pt x="457815" y="132521"/>
                    </a:lnTo>
                    <a:lnTo>
                      <a:pt x="458104" y="132521"/>
                    </a:lnTo>
                    <a:cubicBezTo>
                      <a:pt x="494634" y="132521"/>
                      <a:pt x="524159" y="103050"/>
                      <a:pt x="524159" y="66587"/>
                    </a:cubicBezTo>
                    <a:cubicBezTo>
                      <a:pt x="524159" y="60809"/>
                      <a:pt x="523406" y="55204"/>
                      <a:pt x="522017" y="49887"/>
                    </a:cubicBezTo>
                    <a:cubicBezTo>
                      <a:pt x="514665" y="21457"/>
                      <a:pt x="488845" y="423"/>
                      <a:pt x="458046" y="423"/>
                    </a:cubicBezTo>
                    <a:lnTo>
                      <a:pt x="457699" y="423"/>
                    </a:lnTo>
                    <a:close/>
                    <a:moveTo>
                      <a:pt x="114646" y="423"/>
                    </a:moveTo>
                    <a:cubicBezTo>
                      <a:pt x="78190" y="423"/>
                      <a:pt x="48620" y="29894"/>
                      <a:pt x="48620" y="66356"/>
                    </a:cubicBezTo>
                    <a:cubicBezTo>
                      <a:pt x="48620" y="72135"/>
                      <a:pt x="49372" y="77740"/>
                      <a:pt x="50761" y="83056"/>
                    </a:cubicBezTo>
                    <a:cubicBezTo>
                      <a:pt x="58110" y="111487"/>
                      <a:pt x="83977" y="132521"/>
                      <a:pt x="114762" y="132521"/>
                    </a:cubicBezTo>
                    <a:lnTo>
                      <a:pt x="115051" y="132521"/>
                    </a:lnTo>
                    <a:lnTo>
                      <a:pt x="115340" y="132521"/>
                    </a:lnTo>
                    <a:cubicBezTo>
                      <a:pt x="151854" y="132521"/>
                      <a:pt x="181424" y="103050"/>
                      <a:pt x="181424" y="66587"/>
                    </a:cubicBezTo>
                    <a:cubicBezTo>
                      <a:pt x="181424" y="60809"/>
                      <a:pt x="180614" y="55204"/>
                      <a:pt x="179225" y="49887"/>
                    </a:cubicBezTo>
                    <a:cubicBezTo>
                      <a:pt x="171934" y="21457"/>
                      <a:pt x="146067" y="423"/>
                      <a:pt x="115282" y="423"/>
                    </a:cubicBezTo>
                    <a:lnTo>
                      <a:pt x="114993" y="423"/>
                    </a:lnTo>
                    <a:close/>
                    <a:moveTo>
                      <a:pt x="286036" y="397"/>
                    </a:moveTo>
                    <a:cubicBezTo>
                      <a:pt x="249522" y="282"/>
                      <a:pt x="219952" y="29874"/>
                      <a:pt x="219952" y="66286"/>
                    </a:cubicBezTo>
                    <a:cubicBezTo>
                      <a:pt x="219952" y="72066"/>
                      <a:pt x="220762" y="77672"/>
                      <a:pt x="222151" y="82990"/>
                    </a:cubicBezTo>
                    <a:cubicBezTo>
                      <a:pt x="229442" y="111484"/>
                      <a:pt x="255309" y="132522"/>
                      <a:pt x="286094" y="132522"/>
                    </a:cubicBezTo>
                    <a:lnTo>
                      <a:pt x="286383" y="132522"/>
                    </a:lnTo>
                    <a:lnTo>
                      <a:pt x="286730" y="132522"/>
                    </a:lnTo>
                    <a:cubicBezTo>
                      <a:pt x="323186" y="132522"/>
                      <a:pt x="352756" y="103045"/>
                      <a:pt x="352756" y="66575"/>
                    </a:cubicBezTo>
                    <a:cubicBezTo>
                      <a:pt x="352756" y="60796"/>
                      <a:pt x="352004" y="55189"/>
                      <a:pt x="350615" y="49872"/>
                    </a:cubicBezTo>
                    <a:cubicBezTo>
                      <a:pt x="343266" y="21436"/>
                      <a:pt x="317399" y="397"/>
                      <a:pt x="286614" y="397"/>
                    </a:cubicBezTo>
                    <a:lnTo>
                      <a:pt x="286325" y="397"/>
                    </a:lnTo>
                    <a:close/>
                    <a:moveTo>
                      <a:pt x="457411" y="0"/>
                    </a:moveTo>
                    <a:lnTo>
                      <a:pt x="458047" y="0"/>
                    </a:lnTo>
                    <a:cubicBezTo>
                      <a:pt x="488359" y="0"/>
                      <a:pt x="514795" y="20451"/>
                      <a:pt x="522315" y="49741"/>
                    </a:cubicBezTo>
                    <a:cubicBezTo>
                      <a:pt x="523761" y="55230"/>
                      <a:pt x="524513" y="60891"/>
                      <a:pt x="524513" y="66553"/>
                    </a:cubicBezTo>
                    <a:cubicBezTo>
                      <a:pt x="524513" y="103122"/>
                      <a:pt x="494722" y="132875"/>
                      <a:pt x="458105" y="132875"/>
                    </a:cubicBezTo>
                    <a:lnTo>
                      <a:pt x="457469" y="132875"/>
                    </a:lnTo>
                    <a:cubicBezTo>
                      <a:pt x="427157" y="132875"/>
                      <a:pt x="400721" y="112424"/>
                      <a:pt x="393201" y="83133"/>
                    </a:cubicBezTo>
                    <a:cubicBezTo>
                      <a:pt x="391755" y="77645"/>
                      <a:pt x="391003" y="71983"/>
                      <a:pt x="391003" y="66322"/>
                    </a:cubicBezTo>
                    <a:cubicBezTo>
                      <a:pt x="391003" y="29752"/>
                      <a:pt x="420794" y="0"/>
                      <a:pt x="457411" y="0"/>
                    </a:cubicBezTo>
                    <a:close/>
                    <a:moveTo>
                      <a:pt x="285868" y="0"/>
                    </a:moveTo>
                    <a:lnTo>
                      <a:pt x="286621" y="0"/>
                    </a:lnTo>
                    <a:cubicBezTo>
                      <a:pt x="316948" y="0"/>
                      <a:pt x="343456" y="20451"/>
                      <a:pt x="350980" y="49741"/>
                    </a:cubicBezTo>
                    <a:cubicBezTo>
                      <a:pt x="352427" y="55287"/>
                      <a:pt x="353179" y="60891"/>
                      <a:pt x="353179" y="66553"/>
                    </a:cubicBezTo>
                    <a:cubicBezTo>
                      <a:pt x="353179" y="103122"/>
                      <a:pt x="323372" y="132875"/>
                      <a:pt x="286736" y="132875"/>
                    </a:cubicBezTo>
                    <a:lnTo>
                      <a:pt x="286100" y="132875"/>
                    </a:lnTo>
                    <a:cubicBezTo>
                      <a:pt x="255772" y="132875"/>
                      <a:pt x="229322" y="112366"/>
                      <a:pt x="221740" y="83076"/>
                    </a:cubicBezTo>
                    <a:cubicBezTo>
                      <a:pt x="220294" y="77530"/>
                      <a:pt x="219599" y="71868"/>
                      <a:pt x="219599" y="66264"/>
                    </a:cubicBezTo>
                    <a:cubicBezTo>
                      <a:pt x="219599" y="29695"/>
                      <a:pt x="249348" y="0"/>
                      <a:pt x="285868" y="0"/>
                    </a:cubicBezTo>
                    <a:close/>
                    <a:moveTo>
                      <a:pt x="114639" y="0"/>
                    </a:moveTo>
                    <a:lnTo>
                      <a:pt x="115275" y="0"/>
                    </a:lnTo>
                    <a:cubicBezTo>
                      <a:pt x="145603" y="0"/>
                      <a:pt x="172053" y="20451"/>
                      <a:pt x="179635" y="49741"/>
                    </a:cubicBezTo>
                    <a:cubicBezTo>
                      <a:pt x="181081" y="55230"/>
                      <a:pt x="181776" y="60891"/>
                      <a:pt x="181776" y="66553"/>
                    </a:cubicBezTo>
                    <a:cubicBezTo>
                      <a:pt x="181776" y="103122"/>
                      <a:pt x="151969" y="132875"/>
                      <a:pt x="115333" y="132875"/>
                    </a:cubicBezTo>
                    <a:lnTo>
                      <a:pt x="114754" y="132875"/>
                    </a:lnTo>
                    <a:cubicBezTo>
                      <a:pt x="84427" y="132875"/>
                      <a:pt x="57919" y="112424"/>
                      <a:pt x="50395" y="83133"/>
                    </a:cubicBezTo>
                    <a:cubicBezTo>
                      <a:pt x="48948" y="77645"/>
                      <a:pt x="48196" y="71983"/>
                      <a:pt x="48196" y="66322"/>
                    </a:cubicBezTo>
                    <a:cubicBezTo>
                      <a:pt x="48196" y="29752"/>
                      <a:pt x="78003" y="0"/>
                      <a:pt x="1146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1551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协议栈设计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04" y="1082920"/>
            <a:ext cx="8863201" cy="515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7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协议栈设计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05947"/>
              </p:ext>
            </p:extLst>
          </p:nvPr>
        </p:nvGraphicFramePr>
        <p:xfrm>
          <a:off x="1696440" y="1965801"/>
          <a:ext cx="812799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1849252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8631994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88269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Subtype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186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BUILD(0)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HERE(0)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申明自己的存在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451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TABLE(1)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交换路由表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264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LEAVE(2)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请求退出目前网络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55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CONTROL(1)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ACK(0)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回复一个帧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733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REQUEST(1)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询问一个地址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72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FAIL(2)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发送失败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179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DATA(2)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URT(0)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不可靠传输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245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RT(1)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可靠传输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44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52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TY*2</a:t>
            </a:r>
            <a:r>
              <a:rPr lang="zh-CN" altLang="en-US" dirty="0" smtClean="0"/>
              <a:t>包的发送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grpSp>
        <p:nvGrpSpPr>
          <p:cNvPr id="93" name="组合 92"/>
          <p:cNvGrpSpPr/>
          <p:nvPr/>
        </p:nvGrpSpPr>
        <p:grpSpPr>
          <a:xfrm>
            <a:off x="1600464" y="1303513"/>
            <a:ext cx="8290156" cy="5143331"/>
            <a:chOff x="3556000" y="1009650"/>
            <a:chExt cx="7105650" cy="4121151"/>
          </a:xfrm>
        </p:grpSpPr>
        <p:sp>
          <p:nvSpPr>
            <p:cNvPr id="94" name="矩形 93"/>
            <p:cNvSpPr/>
            <p:nvPr/>
          </p:nvSpPr>
          <p:spPr>
            <a:xfrm>
              <a:off x="3841750" y="1009650"/>
              <a:ext cx="1028700" cy="2794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应用层</a:t>
              </a:r>
            </a:p>
          </p:txBody>
        </p:sp>
        <p:sp>
          <p:nvSpPr>
            <p:cNvPr id="95" name="下箭头 94"/>
            <p:cNvSpPr/>
            <p:nvPr/>
          </p:nvSpPr>
          <p:spPr>
            <a:xfrm>
              <a:off x="4264025" y="1460500"/>
              <a:ext cx="184150" cy="273050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3556000" y="1905000"/>
              <a:ext cx="1600200" cy="2794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数据分组</a:t>
              </a:r>
            </a:p>
          </p:txBody>
        </p:sp>
        <p:sp>
          <p:nvSpPr>
            <p:cNvPr id="97" name="下箭头 96"/>
            <p:cNvSpPr/>
            <p:nvPr/>
          </p:nvSpPr>
          <p:spPr>
            <a:xfrm>
              <a:off x="4264025" y="2355850"/>
              <a:ext cx="184150" cy="273050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3556000" y="2800350"/>
              <a:ext cx="1600200" cy="2794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封装成帧</a:t>
              </a:r>
            </a:p>
          </p:txBody>
        </p:sp>
        <p:sp>
          <p:nvSpPr>
            <p:cNvPr id="99" name="下箭头 98"/>
            <p:cNvSpPr/>
            <p:nvPr/>
          </p:nvSpPr>
          <p:spPr>
            <a:xfrm>
              <a:off x="4264025" y="3251200"/>
              <a:ext cx="184150" cy="273050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3556000" y="3695700"/>
              <a:ext cx="1600200" cy="2794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网卡驱动</a:t>
              </a:r>
            </a:p>
          </p:txBody>
        </p:sp>
        <p:sp>
          <p:nvSpPr>
            <p:cNvPr id="101" name="直角上箭头 100"/>
            <p:cNvSpPr/>
            <p:nvPr/>
          </p:nvSpPr>
          <p:spPr>
            <a:xfrm rot="5400000">
              <a:off x="4264025" y="4649788"/>
              <a:ext cx="438150" cy="438150"/>
            </a:xfrm>
            <a:prstGeom prst="bentUp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7242175" y="4826001"/>
              <a:ext cx="1581150" cy="3048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电磁波信号</a:t>
              </a:r>
            </a:p>
          </p:txBody>
        </p:sp>
        <p:sp>
          <p:nvSpPr>
            <p:cNvPr id="103" name="矩形 102"/>
            <p:cNvSpPr/>
            <p:nvPr/>
          </p:nvSpPr>
          <p:spPr>
            <a:xfrm>
              <a:off x="7432675" y="1009650"/>
              <a:ext cx="1200150" cy="260350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字节流</a:t>
              </a:r>
            </a:p>
          </p:txBody>
        </p:sp>
        <p:sp>
          <p:nvSpPr>
            <p:cNvPr id="104" name="矩形 103"/>
            <p:cNvSpPr/>
            <p:nvPr/>
          </p:nvSpPr>
          <p:spPr>
            <a:xfrm>
              <a:off x="5521325" y="1905000"/>
              <a:ext cx="784225" cy="26035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数据长度</a:t>
              </a:r>
            </a:p>
          </p:txBody>
        </p:sp>
        <p:sp>
          <p:nvSpPr>
            <p:cNvPr id="105" name="矩形 104"/>
            <p:cNvSpPr/>
            <p:nvPr/>
          </p:nvSpPr>
          <p:spPr>
            <a:xfrm>
              <a:off x="6305550" y="1905000"/>
              <a:ext cx="863600" cy="260350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</a:t>
              </a:r>
            </a:p>
          </p:txBody>
        </p:sp>
        <p:sp>
          <p:nvSpPr>
            <p:cNvPr id="106" name="矩形 105"/>
            <p:cNvSpPr/>
            <p:nvPr/>
          </p:nvSpPr>
          <p:spPr>
            <a:xfrm>
              <a:off x="7169150" y="1905000"/>
              <a:ext cx="863600" cy="260350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校验</a:t>
              </a:r>
            </a:p>
          </p:txBody>
        </p:sp>
        <p:sp>
          <p:nvSpPr>
            <p:cNvPr id="107" name="矩形 106"/>
            <p:cNvSpPr/>
            <p:nvPr/>
          </p:nvSpPr>
          <p:spPr>
            <a:xfrm>
              <a:off x="8150225" y="1905000"/>
              <a:ext cx="784225" cy="26035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数据长度</a:t>
              </a:r>
            </a:p>
          </p:txBody>
        </p:sp>
        <p:sp>
          <p:nvSpPr>
            <p:cNvPr id="108" name="矩形 107"/>
            <p:cNvSpPr/>
            <p:nvPr/>
          </p:nvSpPr>
          <p:spPr>
            <a:xfrm>
              <a:off x="8934450" y="1905000"/>
              <a:ext cx="863600" cy="260350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</a:t>
              </a:r>
            </a:p>
          </p:txBody>
        </p:sp>
        <p:sp>
          <p:nvSpPr>
            <p:cNvPr id="109" name="矩形 108"/>
            <p:cNvSpPr/>
            <p:nvPr/>
          </p:nvSpPr>
          <p:spPr>
            <a:xfrm>
              <a:off x="9798050" y="1905000"/>
              <a:ext cx="863600" cy="260350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校验</a:t>
              </a:r>
            </a:p>
          </p:txBody>
        </p:sp>
        <p:sp>
          <p:nvSpPr>
            <p:cNvPr id="110" name="矩形 109"/>
            <p:cNvSpPr/>
            <p:nvPr/>
          </p:nvSpPr>
          <p:spPr>
            <a:xfrm>
              <a:off x="5521325" y="3019425"/>
              <a:ext cx="784225" cy="26035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数据长度</a:t>
              </a:r>
            </a:p>
          </p:txBody>
        </p:sp>
        <p:sp>
          <p:nvSpPr>
            <p:cNvPr id="111" name="矩形 110"/>
            <p:cNvSpPr/>
            <p:nvPr/>
          </p:nvSpPr>
          <p:spPr>
            <a:xfrm>
              <a:off x="6305550" y="3019425"/>
              <a:ext cx="863600" cy="260350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</a:t>
              </a:r>
            </a:p>
          </p:txBody>
        </p:sp>
        <p:sp>
          <p:nvSpPr>
            <p:cNvPr id="112" name="矩形 111"/>
            <p:cNvSpPr/>
            <p:nvPr/>
          </p:nvSpPr>
          <p:spPr>
            <a:xfrm>
              <a:off x="7169150" y="3019425"/>
              <a:ext cx="863600" cy="260350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校验</a:t>
              </a:r>
            </a:p>
          </p:txBody>
        </p:sp>
        <p:sp>
          <p:nvSpPr>
            <p:cNvPr id="113" name="矩形 112"/>
            <p:cNvSpPr/>
            <p:nvPr/>
          </p:nvSpPr>
          <p:spPr>
            <a:xfrm>
              <a:off x="5521325" y="2551113"/>
              <a:ext cx="2511425" cy="234950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Radiotap dummy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5521325" y="2787650"/>
              <a:ext cx="1247775" cy="2317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08 18 00 00 54 58 2a 32</a:t>
              </a:r>
              <a:endPara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6766719" y="2787649"/>
              <a:ext cx="1268413" cy="231775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TY*2</a:t>
              </a:r>
              <a:r>
                <a:rPr kumimoji="0" lang="zh-CN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header</a:t>
              </a:r>
              <a:endPara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8147843" y="3019425"/>
              <a:ext cx="784225" cy="26035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数据长度</a:t>
              </a:r>
            </a:p>
          </p:txBody>
        </p:sp>
        <p:sp>
          <p:nvSpPr>
            <p:cNvPr id="117" name="矩形 116"/>
            <p:cNvSpPr/>
            <p:nvPr/>
          </p:nvSpPr>
          <p:spPr>
            <a:xfrm>
              <a:off x="8932068" y="3019425"/>
              <a:ext cx="863600" cy="260350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</a:t>
              </a:r>
            </a:p>
          </p:txBody>
        </p:sp>
        <p:sp>
          <p:nvSpPr>
            <p:cNvPr id="118" name="矩形 117"/>
            <p:cNvSpPr/>
            <p:nvPr/>
          </p:nvSpPr>
          <p:spPr>
            <a:xfrm>
              <a:off x="9795668" y="3019425"/>
              <a:ext cx="863600" cy="260350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校验</a:t>
              </a:r>
            </a:p>
          </p:txBody>
        </p:sp>
        <p:sp>
          <p:nvSpPr>
            <p:cNvPr id="119" name="矩形 118"/>
            <p:cNvSpPr/>
            <p:nvPr/>
          </p:nvSpPr>
          <p:spPr>
            <a:xfrm>
              <a:off x="8147843" y="2551113"/>
              <a:ext cx="2511425" cy="234950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Radiotap dummy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>
              <a:off x="8147843" y="2787650"/>
              <a:ext cx="1247775" cy="2317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08 18 00 00 54 58 2a 32</a:t>
              </a:r>
              <a:endPara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9393237" y="2787649"/>
              <a:ext cx="1268413" cy="231775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TY*2 header</a:t>
              </a:r>
              <a:endPara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5511006" y="3930650"/>
              <a:ext cx="784225" cy="26035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数据长度</a:t>
              </a:r>
            </a:p>
          </p:txBody>
        </p:sp>
        <p:sp>
          <p:nvSpPr>
            <p:cNvPr id="123" name="矩形 122"/>
            <p:cNvSpPr/>
            <p:nvPr/>
          </p:nvSpPr>
          <p:spPr>
            <a:xfrm>
              <a:off x="6295231" y="3930650"/>
              <a:ext cx="863600" cy="260350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</a:t>
              </a:r>
            </a:p>
          </p:txBody>
        </p:sp>
        <p:sp>
          <p:nvSpPr>
            <p:cNvPr id="124" name="矩形 123"/>
            <p:cNvSpPr/>
            <p:nvPr/>
          </p:nvSpPr>
          <p:spPr>
            <a:xfrm>
              <a:off x="7158831" y="3930650"/>
              <a:ext cx="863600" cy="260350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校验</a:t>
              </a:r>
            </a:p>
          </p:txBody>
        </p:sp>
        <p:sp>
          <p:nvSpPr>
            <p:cNvPr id="125" name="矩形 124"/>
            <p:cNvSpPr/>
            <p:nvPr/>
          </p:nvSpPr>
          <p:spPr>
            <a:xfrm>
              <a:off x="5511006" y="3462338"/>
              <a:ext cx="2511425" cy="2349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Radiotap Header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5511006" y="3698875"/>
              <a:ext cx="1247775" cy="2317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08 18 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xx xx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54 58 2a 32</a:t>
              </a:r>
              <a:endPara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6750050" y="3698874"/>
              <a:ext cx="1268413" cy="231775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TY*2</a:t>
              </a:r>
              <a:r>
                <a:rPr kumimoji="0" lang="zh-CN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header</a:t>
              </a:r>
              <a:endPara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8137524" y="3930650"/>
              <a:ext cx="784225" cy="26035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数据长度</a:t>
              </a:r>
            </a:p>
          </p:txBody>
        </p:sp>
        <p:sp>
          <p:nvSpPr>
            <p:cNvPr id="129" name="矩形 128"/>
            <p:cNvSpPr/>
            <p:nvPr/>
          </p:nvSpPr>
          <p:spPr>
            <a:xfrm>
              <a:off x="8921749" y="3930650"/>
              <a:ext cx="863600" cy="260350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</a:t>
              </a:r>
            </a:p>
          </p:txBody>
        </p:sp>
        <p:sp>
          <p:nvSpPr>
            <p:cNvPr id="130" name="矩形 129"/>
            <p:cNvSpPr/>
            <p:nvPr/>
          </p:nvSpPr>
          <p:spPr>
            <a:xfrm>
              <a:off x="9785349" y="3930650"/>
              <a:ext cx="863600" cy="260350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校验</a:t>
              </a:r>
            </a:p>
          </p:txBody>
        </p:sp>
        <p:sp>
          <p:nvSpPr>
            <p:cNvPr id="131" name="矩形 130"/>
            <p:cNvSpPr/>
            <p:nvPr/>
          </p:nvSpPr>
          <p:spPr>
            <a:xfrm>
              <a:off x="8137524" y="3462338"/>
              <a:ext cx="2511425" cy="2349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Radiotap Header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8137524" y="3698875"/>
              <a:ext cx="1247775" cy="2317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08 18 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xx xx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54 58 2a 32</a:t>
              </a:r>
              <a:endPara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9382918" y="3698874"/>
              <a:ext cx="1268413" cy="231775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TY*2</a:t>
              </a:r>
              <a:r>
                <a:rPr kumimoji="0" lang="zh-CN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header</a:t>
              </a:r>
              <a:endPara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5511006" y="4191000"/>
              <a:ext cx="2511425" cy="231775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网卡校验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8137523" y="4190999"/>
              <a:ext cx="2511425" cy="231775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网卡校验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578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TY*2</a:t>
            </a:r>
            <a:r>
              <a:rPr lang="zh-CN" altLang="en-US" dirty="0" smtClean="0"/>
              <a:t>包的接受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grpSp>
        <p:nvGrpSpPr>
          <p:cNvPr id="153" name="组合 152"/>
          <p:cNvGrpSpPr/>
          <p:nvPr/>
        </p:nvGrpSpPr>
        <p:grpSpPr>
          <a:xfrm>
            <a:off x="757689" y="1130300"/>
            <a:ext cx="10468772" cy="5527960"/>
            <a:chOff x="749300" y="846551"/>
            <a:chExt cx="10468772" cy="5527960"/>
          </a:xfrm>
        </p:grpSpPr>
        <p:sp>
          <p:nvSpPr>
            <p:cNvPr id="154" name="矩形 153"/>
            <p:cNvSpPr/>
            <p:nvPr/>
          </p:nvSpPr>
          <p:spPr>
            <a:xfrm>
              <a:off x="1028700" y="868639"/>
              <a:ext cx="1028700" cy="2794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应用层</a:t>
              </a:r>
            </a:p>
          </p:txBody>
        </p:sp>
        <p:sp>
          <p:nvSpPr>
            <p:cNvPr id="155" name="下箭头 154"/>
            <p:cNvSpPr/>
            <p:nvPr/>
          </p:nvSpPr>
          <p:spPr>
            <a:xfrm rot="10800000">
              <a:off x="1466850" y="2347913"/>
              <a:ext cx="184150" cy="273050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" name="下箭头 155"/>
            <p:cNvSpPr/>
            <p:nvPr/>
          </p:nvSpPr>
          <p:spPr>
            <a:xfrm rot="10800000">
              <a:off x="1466850" y="3619500"/>
              <a:ext cx="184150" cy="273050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" name="矩形 156"/>
            <p:cNvSpPr/>
            <p:nvPr/>
          </p:nvSpPr>
          <p:spPr>
            <a:xfrm>
              <a:off x="758825" y="4064000"/>
              <a:ext cx="1600200" cy="2794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帧解析</a:t>
              </a:r>
            </a:p>
          </p:txBody>
        </p:sp>
        <p:sp>
          <p:nvSpPr>
            <p:cNvPr id="158" name="下箭头 157"/>
            <p:cNvSpPr/>
            <p:nvPr/>
          </p:nvSpPr>
          <p:spPr>
            <a:xfrm rot="10800000">
              <a:off x="1466850" y="4514850"/>
              <a:ext cx="184150" cy="273050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758825" y="4959350"/>
              <a:ext cx="1600200" cy="2794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网卡 抓包软件</a:t>
              </a:r>
            </a:p>
          </p:txBody>
        </p:sp>
        <p:sp>
          <p:nvSpPr>
            <p:cNvPr id="160" name="矩形 159"/>
            <p:cNvSpPr/>
            <p:nvPr/>
          </p:nvSpPr>
          <p:spPr>
            <a:xfrm>
              <a:off x="2143125" y="5854700"/>
              <a:ext cx="1581150" cy="3048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电磁波信号</a:t>
              </a:r>
            </a:p>
          </p:txBody>
        </p:sp>
        <p:sp>
          <p:nvSpPr>
            <p:cNvPr id="161" name="圆角右箭头 160"/>
            <p:cNvSpPr/>
            <p:nvPr/>
          </p:nvSpPr>
          <p:spPr>
            <a:xfrm rot="16200000">
              <a:off x="1447801" y="5635625"/>
              <a:ext cx="438150" cy="400051"/>
            </a:xfrm>
            <a:prstGeom prst="ben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2" name="矩形 161"/>
            <p:cNvSpPr/>
            <p:nvPr/>
          </p:nvSpPr>
          <p:spPr>
            <a:xfrm>
              <a:off x="2536824" y="4841875"/>
              <a:ext cx="2511425" cy="2349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Radiotap Header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3" name="矩形 162"/>
            <p:cNvSpPr/>
            <p:nvPr/>
          </p:nvSpPr>
          <p:spPr>
            <a:xfrm>
              <a:off x="2536824" y="5078412"/>
              <a:ext cx="2511425" cy="2317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0c 00 00 00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ff ff ff ff ……</a:t>
              </a:r>
              <a:endPara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" name="矩形 163"/>
            <p:cNvSpPr/>
            <p:nvPr/>
          </p:nvSpPr>
          <p:spPr>
            <a:xfrm>
              <a:off x="5226049" y="5192712"/>
              <a:ext cx="784225" cy="26035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数据长度</a:t>
              </a:r>
            </a:p>
          </p:txBody>
        </p:sp>
        <p:sp>
          <p:nvSpPr>
            <p:cNvPr id="165" name="矩形 164"/>
            <p:cNvSpPr/>
            <p:nvPr/>
          </p:nvSpPr>
          <p:spPr>
            <a:xfrm>
              <a:off x="6010274" y="5192712"/>
              <a:ext cx="863600" cy="260350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</a:t>
              </a:r>
            </a:p>
          </p:txBody>
        </p:sp>
        <p:sp>
          <p:nvSpPr>
            <p:cNvPr id="166" name="矩形 165"/>
            <p:cNvSpPr/>
            <p:nvPr/>
          </p:nvSpPr>
          <p:spPr>
            <a:xfrm>
              <a:off x="6873874" y="5192712"/>
              <a:ext cx="863600" cy="260350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校验</a:t>
              </a:r>
            </a:p>
          </p:txBody>
        </p:sp>
        <p:sp>
          <p:nvSpPr>
            <p:cNvPr id="167" name="矩形 166"/>
            <p:cNvSpPr/>
            <p:nvPr/>
          </p:nvSpPr>
          <p:spPr>
            <a:xfrm>
              <a:off x="5226049" y="4724400"/>
              <a:ext cx="2511425" cy="2349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Radiotap Header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" name="矩形 167"/>
            <p:cNvSpPr/>
            <p:nvPr/>
          </p:nvSpPr>
          <p:spPr>
            <a:xfrm>
              <a:off x="5226049" y="4960937"/>
              <a:ext cx="1247775" cy="2317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08 18 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xx xx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54 58 2a 32</a:t>
              </a:r>
              <a:endPara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" name="矩形 168"/>
            <p:cNvSpPr/>
            <p:nvPr/>
          </p:nvSpPr>
          <p:spPr>
            <a:xfrm>
              <a:off x="6465093" y="4960936"/>
              <a:ext cx="1268413" cy="231775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TY*2</a:t>
              </a:r>
              <a:r>
                <a:rPr kumimoji="0" lang="zh-CN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header</a:t>
              </a:r>
              <a:endPara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" name="矩形 169"/>
            <p:cNvSpPr/>
            <p:nvPr/>
          </p:nvSpPr>
          <p:spPr>
            <a:xfrm>
              <a:off x="2536824" y="5316535"/>
              <a:ext cx="2511425" cy="231775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网卡校验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" name="矩形 170"/>
            <p:cNvSpPr/>
            <p:nvPr/>
          </p:nvSpPr>
          <p:spPr>
            <a:xfrm>
              <a:off x="5226048" y="5453061"/>
              <a:ext cx="2511425" cy="231775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网卡校验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2" name="矩形 171"/>
            <p:cNvSpPr/>
            <p:nvPr/>
          </p:nvSpPr>
          <p:spPr>
            <a:xfrm>
              <a:off x="2712241" y="4170362"/>
              <a:ext cx="784225" cy="26035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数据长度</a:t>
              </a:r>
            </a:p>
          </p:txBody>
        </p:sp>
        <p:sp>
          <p:nvSpPr>
            <p:cNvPr id="173" name="矩形 172"/>
            <p:cNvSpPr/>
            <p:nvPr/>
          </p:nvSpPr>
          <p:spPr>
            <a:xfrm>
              <a:off x="3496466" y="4170362"/>
              <a:ext cx="863600" cy="260350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</a:t>
              </a:r>
            </a:p>
          </p:txBody>
        </p:sp>
        <p:sp>
          <p:nvSpPr>
            <p:cNvPr id="174" name="矩形 173"/>
            <p:cNvSpPr/>
            <p:nvPr/>
          </p:nvSpPr>
          <p:spPr>
            <a:xfrm>
              <a:off x="4360066" y="4170362"/>
              <a:ext cx="863600" cy="260350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校验</a:t>
              </a:r>
            </a:p>
          </p:txBody>
        </p:sp>
        <p:sp>
          <p:nvSpPr>
            <p:cNvPr id="175" name="矩形 174"/>
            <p:cNvSpPr/>
            <p:nvPr/>
          </p:nvSpPr>
          <p:spPr>
            <a:xfrm>
              <a:off x="2712241" y="3938587"/>
              <a:ext cx="1247775" cy="2317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08 18 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xx xx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54 58 2a 32</a:t>
              </a:r>
              <a:endPara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6" name="矩形 175"/>
            <p:cNvSpPr/>
            <p:nvPr/>
          </p:nvSpPr>
          <p:spPr>
            <a:xfrm>
              <a:off x="3957635" y="3938586"/>
              <a:ext cx="1268413" cy="231775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TY*2</a:t>
              </a:r>
              <a:r>
                <a:rPr kumimoji="0" lang="zh-CN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header</a:t>
              </a:r>
              <a:endPara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7" name="菱形 176"/>
            <p:cNvSpPr/>
            <p:nvPr/>
          </p:nvSpPr>
          <p:spPr>
            <a:xfrm>
              <a:off x="758825" y="2763838"/>
              <a:ext cx="1600200" cy="741362"/>
            </a:xfrm>
            <a:prstGeom prst="diamond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转发？</a:t>
              </a:r>
            </a:p>
          </p:txBody>
        </p:sp>
        <p:sp>
          <p:nvSpPr>
            <p:cNvPr id="178" name="文本框 177"/>
            <p:cNvSpPr txBox="1"/>
            <p:nvPr/>
          </p:nvSpPr>
          <p:spPr>
            <a:xfrm>
              <a:off x="1699051" y="229977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否</a:t>
              </a:r>
            </a:p>
          </p:txBody>
        </p:sp>
        <p:sp>
          <p:nvSpPr>
            <p:cNvPr id="179" name="矩形 178"/>
            <p:cNvSpPr/>
            <p:nvPr/>
          </p:nvSpPr>
          <p:spPr>
            <a:xfrm>
              <a:off x="749300" y="1851302"/>
              <a:ext cx="1600200" cy="2794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数据提取 回应</a:t>
              </a:r>
            </a:p>
          </p:txBody>
        </p:sp>
        <p:sp>
          <p:nvSpPr>
            <p:cNvPr id="180" name="下箭头 179"/>
            <p:cNvSpPr/>
            <p:nvPr/>
          </p:nvSpPr>
          <p:spPr>
            <a:xfrm rot="10800000">
              <a:off x="1450975" y="1384577"/>
              <a:ext cx="184150" cy="273050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1" name="矩形 180"/>
            <p:cNvSpPr/>
            <p:nvPr/>
          </p:nvSpPr>
          <p:spPr>
            <a:xfrm>
              <a:off x="3336128" y="846551"/>
              <a:ext cx="863600" cy="260350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</a:t>
              </a:r>
            </a:p>
          </p:txBody>
        </p:sp>
        <p:sp>
          <p:nvSpPr>
            <p:cNvPr id="182" name="矩形 181"/>
            <p:cNvSpPr/>
            <p:nvPr/>
          </p:nvSpPr>
          <p:spPr>
            <a:xfrm>
              <a:off x="2536824" y="1868763"/>
              <a:ext cx="784225" cy="26035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数据长度</a:t>
              </a:r>
            </a:p>
          </p:txBody>
        </p:sp>
        <p:sp>
          <p:nvSpPr>
            <p:cNvPr id="183" name="矩形 182"/>
            <p:cNvSpPr/>
            <p:nvPr/>
          </p:nvSpPr>
          <p:spPr>
            <a:xfrm>
              <a:off x="3321049" y="1868763"/>
              <a:ext cx="863600" cy="260350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</a:t>
              </a:r>
            </a:p>
          </p:txBody>
        </p:sp>
        <p:sp>
          <p:nvSpPr>
            <p:cNvPr id="184" name="矩形 183"/>
            <p:cNvSpPr/>
            <p:nvPr/>
          </p:nvSpPr>
          <p:spPr>
            <a:xfrm>
              <a:off x="4184649" y="1868763"/>
              <a:ext cx="863600" cy="260350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校验</a:t>
              </a:r>
            </a:p>
          </p:txBody>
        </p:sp>
        <p:sp>
          <p:nvSpPr>
            <p:cNvPr id="185" name="下箭头 184"/>
            <p:cNvSpPr/>
            <p:nvPr/>
          </p:nvSpPr>
          <p:spPr>
            <a:xfrm rot="16200000">
              <a:off x="2581274" y="2987019"/>
              <a:ext cx="184150" cy="273050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2465600" y="263076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是</a:t>
              </a:r>
            </a:p>
          </p:txBody>
        </p:sp>
        <p:sp>
          <p:nvSpPr>
            <p:cNvPr id="187" name="矩形 186"/>
            <p:cNvSpPr/>
            <p:nvPr/>
          </p:nvSpPr>
          <p:spPr>
            <a:xfrm>
              <a:off x="3077947" y="2983843"/>
              <a:ext cx="1600200" cy="2794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重新封装 路由</a:t>
              </a:r>
            </a:p>
          </p:txBody>
        </p:sp>
        <p:sp>
          <p:nvSpPr>
            <p:cNvPr id="188" name="矩形 187"/>
            <p:cNvSpPr/>
            <p:nvPr/>
          </p:nvSpPr>
          <p:spPr>
            <a:xfrm>
              <a:off x="5410199" y="3233454"/>
              <a:ext cx="784225" cy="26035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数据长度</a:t>
              </a:r>
            </a:p>
          </p:txBody>
        </p:sp>
        <p:sp>
          <p:nvSpPr>
            <p:cNvPr id="189" name="矩形 188"/>
            <p:cNvSpPr/>
            <p:nvPr/>
          </p:nvSpPr>
          <p:spPr>
            <a:xfrm>
              <a:off x="6194424" y="3233454"/>
              <a:ext cx="863600" cy="260350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</a:t>
              </a:r>
            </a:p>
          </p:txBody>
        </p:sp>
        <p:sp>
          <p:nvSpPr>
            <p:cNvPr id="190" name="矩形 189"/>
            <p:cNvSpPr/>
            <p:nvPr/>
          </p:nvSpPr>
          <p:spPr>
            <a:xfrm>
              <a:off x="7058024" y="3233454"/>
              <a:ext cx="863600" cy="260350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校验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5410199" y="2765142"/>
              <a:ext cx="2511425" cy="234950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Radiotap Dummy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2" name="矩形 191"/>
            <p:cNvSpPr/>
            <p:nvPr/>
          </p:nvSpPr>
          <p:spPr>
            <a:xfrm>
              <a:off x="5410199" y="3001679"/>
              <a:ext cx="1247775" cy="2317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08 18 00 00 54 58 2a 32</a:t>
              </a:r>
              <a:endPara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3" name="矩形 192"/>
            <p:cNvSpPr/>
            <p:nvPr/>
          </p:nvSpPr>
          <p:spPr>
            <a:xfrm>
              <a:off x="6649243" y="3001678"/>
              <a:ext cx="1268413" cy="231775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TY*2</a:t>
              </a:r>
              <a:r>
                <a:rPr kumimoji="0" lang="zh-CN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header</a:t>
              </a:r>
              <a:endPara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4" name="矩形 193"/>
            <p:cNvSpPr/>
            <p:nvPr/>
          </p:nvSpPr>
          <p:spPr>
            <a:xfrm>
              <a:off x="5410992" y="1784862"/>
              <a:ext cx="2511425" cy="234950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Radiotap Dummy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5" name="矩形 194"/>
            <p:cNvSpPr/>
            <p:nvPr/>
          </p:nvSpPr>
          <p:spPr>
            <a:xfrm>
              <a:off x="5410992" y="2021399"/>
              <a:ext cx="1247775" cy="2317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08 18 00 00 54 58 2a 32</a:t>
              </a:r>
              <a:endPara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6" name="矩形 195"/>
            <p:cNvSpPr/>
            <p:nvPr/>
          </p:nvSpPr>
          <p:spPr>
            <a:xfrm>
              <a:off x="6656386" y="2021398"/>
              <a:ext cx="1268413" cy="231775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TY*2</a:t>
              </a:r>
              <a:r>
                <a:rPr kumimoji="0" lang="zh-CN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header</a:t>
              </a:r>
              <a:endPara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7" name="矩形 196"/>
            <p:cNvSpPr/>
            <p:nvPr/>
          </p:nvSpPr>
          <p:spPr>
            <a:xfrm>
              <a:off x="7452120" y="2020827"/>
              <a:ext cx="471488" cy="23006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ACK</a:t>
              </a:r>
              <a:endPara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8" name="圆角右箭头 197"/>
            <p:cNvSpPr/>
            <p:nvPr/>
          </p:nvSpPr>
          <p:spPr>
            <a:xfrm rot="5400000">
              <a:off x="9067008" y="1512233"/>
              <a:ext cx="438150" cy="1347786"/>
            </a:xfrm>
            <a:prstGeom prst="ben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9" name="矩形 198"/>
            <p:cNvSpPr/>
            <p:nvPr/>
          </p:nvSpPr>
          <p:spPr>
            <a:xfrm>
              <a:off x="9139240" y="2854836"/>
              <a:ext cx="1600200" cy="2794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网卡驱动</a:t>
              </a:r>
            </a:p>
          </p:txBody>
        </p:sp>
        <p:sp>
          <p:nvSpPr>
            <p:cNvPr id="200" name="矩形 199"/>
            <p:cNvSpPr/>
            <p:nvPr/>
          </p:nvSpPr>
          <p:spPr>
            <a:xfrm>
              <a:off x="8704265" y="3817937"/>
              <a:ext cx="784225" cy="26035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数据长度</a:t>
              </a:r>
            </a:p>
          </p:txBody>
        </p:sp>
        <p:sp>
          <p:nvSpPr>
            <p:cNvPr id="201" name="矩形 200"/>
            <p:cNvSpPr/>
            <p:nvPr/>
          </p:nvSpPr>
          <p:spPr>
            <a:xfrm>
              <a:off x="9488490" y="3817937"/>
              <a:ext cx="863600" cy="260350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数据</a:t>
              </a:r>
            </a:p>
          </p:txBody>
        </p:sp>
        <p:sp>
          <p:nvSpPr>
            <p:cNvPr id="202" name="矩形 201"/>
            <p:cNvSpPr/>
            <p:nvPr/>
          </p:nvSpPr>
          <p:spPr>
            <a:xfrm>
              <a:off x="10352090" y="3817937"/>
              <a:ext cx="863600" cy="260350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校验</a:t>
              </a:r>
            </a:p>
          </p:txBody>
        </p:sp>
        <p:sp>
          <p:nvSpPr>
            <p:cNvPr id="203" name="矩形 202"/>
            <p:cNvSpPr/>
            <p:nvPr/>
          </p:nvSpPr>
          <p:spPr>
            <a:xfrm>
              <a:off x="8704265" y="3349625"/>
              <a:ext cx="2511425" cy="2349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Radiotap Header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4" name="矩形 203"/>
            <p:cNvSpPr/>
            <p:nvPr/>
          </p:nvSpPr>
          <p:spPr>
            <a:xfrm>
              <a:off x="8704265" y="3586162"/>
              <a:ext cx="1247775" cy="2317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08 18 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xx xx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54 58 2a 32</a:t>
              </a:r>
              <a:endPara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5" name="矩形 204"/>
            <p:cNvSpPr/>
            <p:nvPr/>
          </p:nvSpPr>
          <p:spPr>
            <a:xfrm>
              <a:off x="9949659" y="3586161"/>
              <a:ext cx="1268413" cy="231775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TY*2</a:t>
              </a:r>
              <a:r>
                <a:rPr kumimoji="0" lang="zh-CN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header</a:t>
              </a:r>
              <a:endPara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6" name="矩形 205"/>
            <p:cNvSpPr/>
            <p:nvPr/>
          </p:nvSpPr>
          <p:spPr>
            <a:xfrm>
              <a:off x="8704264" y="4078286"/>
              <a:ext cx="2511425" cy="231775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网卡校验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7" name="矩形 206"/>
            <p:cNvSpPr/>
            <p:nvPr/>
          </p:nvSpPr>
          <p:spPr>
            <a:xfrm>
              <a:off x="8693946" y="4611118"/>
              <a:ext cx="2511425" cy="2349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Radiotap Header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8" name="矩形 207"/>
            <p:cNvSpPr/>
            <p:nvPr/>
          </p:nvSpPr>
          <p:spPr>
            <a:xfrm>
              <a:off x="8693946" y="4847655"/>
              <a:ext cx="1247775" cy="2317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08 18 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xx xx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54 58 2a 32</a:t>
              </a:r>
              <a:endPara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9" name="矩形 208"/>
            <p:cNvSpPr/>
            <p:nvPr/>
          </p:nvSpPr>
          <p:spPr>
            <a:xfrm>
              <a:off x="9939340" y="4847654"/>
              <a:ext cx="1268413" cy="231775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TY*2</a:t>
              </a:r>
              <a:r>
                <a:rPr kumimoji="0" lang="zh-CN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header</a:t>
              </a:r>
              <a:endPara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0" name="矩形 209"/>
            <p:cNvSpPr/>
            <p:nvPr/>
          </p:nvSpPr>
          <p:spPr>
            <a:xfrm>
              <a:off x="10735074" y="4847083"/>
              <a:ext cx="471488" cy="23006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ACK</a:t>
              </a:r>
              <a:endPara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1" name="矩形 210"/>
            <p:cNvSpPr/>
            <p:nvPr/>
          </p:nvSpPr>
          <p:spPr>
            <a:xfrm>
              <a:off x="8689977" y="5087663"/>
              <a:ext cx="2511425" cy="231775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网卡校验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2" name="右箭头 211"/>
            <p:cNvSpPr/>
            <p:nvPr/>
          </p:nvSpPr>
          <p:spPr>
            <a:xfrm>
              <a:off x="8170466" y="2922303"/>
              <a:ext cx="715964" cy="188255"/>
            </a:xfrm>
            <a:prstGeom prst="righ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3" name="下箭头 212"/>
            <p:cNvSpPr/>
            <p:nvPr/>
          </p:nvSpPr>
          <p:spPr>
            <a:xfrm>
              <a:off x="9959976" y="5585271"/>
              <a:ext cx="150810" cy="287340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4" name="矩形 213"/>
            <p:cNvSpPr/>
            <p:nvPr/>
          </p:nvSpPr>
          <p:spPr>
            <a:xfrm>
              <a:off x="9244806" y="6069711"/>
              <a:ext cx="1581150" cy="3048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电磁波信号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701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任务简介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703800" y="2771131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TY*2</a:t>
            </a:r>
            <a:r>
              <a:rPr lang="zh-CN" altLang="en-US" dirty="0"/>
              <a:t>协议的核心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grpSp>
        <p:nvGrpSpPr>
          <p:cNvPr id="5" name="18530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724025"/>
            <a:ext cx="10848975" cy="3409950"/>
            <a:chOff x="669925" y="1724025"/>
            <a:chExt cx="10848975" cy="3409950"/>
          </a:xfrm>
        </p:grpSpPr>
        <p:sp>
          <p:nvSpPr>
            <p:cNvPr id="6" name="ïśľîḋè">
              <a:extLst>
                <a:ext uri="{FF2B5EF4-FFF2-40B4-BE49-F238E27FC236}">
                  <a16:creationId xmlns:a16="http://schemas.microsoft.com/office/drawing/2014/main" id="{9B3FA23E-119E-401C-8665-D29DFC3FFBD4}"/>
                </a:ext>
              </a:extLst>
            </p:cNvPr>
            <p:cNvSpPr/>
            <p:nvPr/>
          </p:nvSpPr>
          <p:spPr>
            <a:xfrm>
              <a:off x="669927" y="3158377"/>
              <a:ext cx="3254000" cy="1132959"/>
            </a:xfrm>
            <a:prstGeom prst="roundRect">
              <a:avLst>
                <a:gd name="adj" fmla="val 2415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4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dk1">
                      <a:lumMod val="100000"/>
                    </a:schemeClr>
                  </a:solidFill>
                </a:rPr>
                <a:t>通过间隔固定时间发送</a:t>
              </a:r>
              <a:r>
                <a:rPr lang="en-US" altLang="zh-CN" sz="1400" dirty="0" smtClean="0">
                  <a:solidFill>
                    <a:schemeClr val="dk1">
                      <a:lumMod val="100000"/>
                    </a:schemeClr>
                  </a:solidFill>
                </a:rPr>
                <a:t>BUILD</a:t>
              </a:r>
              <a:r>
                <a:rPr lang="zh-CN" altLang="en-US" sz="1400" dirty="0" smtClean="0">
                  <a:solidFill>
                    <a:schemeClr val="dk1">
                      <a:lumMod val="100000"/>
                    </a:schemeClr>
                  </a:solidFill>
                </a:rPr>
                <a:t>帧，以类似于</a:t>
              </a:r>
              <a:r>
                <a:rPr lang="en-US" altLang="zh-CN" sz="1400" dirty="0" smtClean="0">
                  <a:solidFill>
                    <a:schemeClr val="dk1">
                      <a:lumMod val="100000"/>
                    </a:schemeClr>
                  </a:solidFill>
                </a:rPr>
                <a:t>Bellman-Ford</a:t>
              </a:r>
              <a:r>
                <a:rPr lang="zh-CN" altLang="en-US" sz="1400" dirty="0" smtClean="0">
                  <a:solidFill>
                    <a:schemeClr val="dk1">
                      <a:lumMod val="100000"/>
                    </a:schemeClr>
                  </a:solidFill>
                </a:rPr>
                <a:t>算法建立路由表</a:t>
              </a:r>
              <a:endParaRPr lang="en-US" altLang="zh-CN" sz="14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7" name="iŝ1îḑê">
              <a:extLst>
                <a:ext uri="{FF2B5EF4-FFF2-40B4-BE49-F238E27FC236}">
                  <a16:creationId xmlns:a16="http://schemas.microsoft.com/office/drawing/2014/main" id="{22B8D4ED-6C34-456F-8C71-001CF09B0BF3}"/>
                </a:ext>
              </a:extLst>
            </p:cNvPr>
            <p:cNvSpPr/>
            <p:nvPr/>
          </p:nvSpPr>
          <p:spPr>
            <a:xfrm>
              <a:off x="669925" y="2985763"/>
              <a:ext cx="3254002" cy="38527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</a:rPr>
                <a:t>路由表的建立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8" name="íšḷîḋe">
              <a:extLst>
                <a:ext uri="{FF2B5EF4-FFF2-40B4-BE49-F238E27FC236}">
                  <a16:creationId xmlns:a16="http://schemas.microsoft.com/office/drawing/2014/main" id="{D1B7E888-F7D3-489F-AFDB-6DF399DDE599}"/>
                </a:ext>
              </a:extLst>
            </p:cNvPr>
            <p:cNvGrpSpPr/>
            <p:nvPr/>
          </p:nvGrpSpPr>
          <p:grpSpPr>
            <a:xfrm>
              <a:off x="4102490" y="1724025"/>
              <a:ext cx="3987019" cy="3409950"/>
              <a:chOff x="646443" y="1864296"/>
              <a:chExt cx="4412590" cy="3773926"/>
            </a:xfrm>
          </p:grpSpPr>
          <p:sp>
            <p:nvSpPr>
              <p:cNvPr id="11" name="iṡ1íḑê">
                <a:extLst>
                  <a:ext uri="{FF2B5EF4-FFF2-40B4-BE49-F238E27FC236}">
                    <a16:creationId xmlns:a16="http://schemas.microsoft.com/office/drawing/2014/main" id="{7B214E98-ED61-4A2A-99C4-195F49E9AD75}"/>
                  </a:ext>
                </a:extLst>
              </p:cNvPr>
              <p:cNvSpPr/>
              <p:nvPr/>
            </p:nvSpPr>
            <p:spPr bwMode="auto">
              <a:xfrm>
                <a:off x="646443" y="1864296"/>
                <a:ext cx="3273714" cy="3773926"/>
              </a:xfrm>
              <a:custGeom>
                <a:avLst/>
                <a:gdLst>
                  <a:gd name="T0" fmla="*/ 317 w 351"/>
                  <a:gd name="T1" fmla="*/ 153 h 405"/>
                  <a:gd name="T2" fmla="*/ 237 w 351"/>
                  <a:gd name="T3" fmla="*/ 377 h 405"/>
                  <a:gd name="T4" fmla="*/ 34 w 351"/>
                  <a:gd name="T5" fmla="*/ 252 h 405"/>
                  <a:gd name="T6" fmla="*/ 114 w 351"/>
                  <a:gd name="T7" fmla="*/ 28 h 405"/>
                  <a:gd name="T8" fmla="*/ 317 w 351"/>
                  <a:gd name="T9" fmla="*/ 153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1" h="405">
                    <a:moveTo>
                      <a:pt x="317" y="153"/>
                    </a:moveTo>
                    <a:cubicBezTo>
                      <a:pt x="351" y="250"/>
                      <a:pt x="315" y="350"/>
                      <a:pt x="237" y="377"/>
                    </a:cubicBezTo>
                    <a:cubicBezTo>
                      <a:pt x="158" y="405"/>
                      <a:pt x="68" y="349"/>
                      <a:pt x="34" y="252"/>
                    </a:cubicBezTo>
                    <a:cubicBezTo>
                      <a:pt x="0" y="155"/>
                      <a:pt x="36" y="55"/>
                      <a:pt x="114" y="28"/>
                    </a:cubicBezTo>
                    <a:cubicBezTo>
                      <a:pt x="193" y="0"/>
                      <a:pt x="283" y="56"/>
                      <a:pt x="317" y="153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" name="î$ḻíďe">
                <a:extLst>
                  <a:ext uri="{FF2B5EF4-FFF2-40B4-BE49-F238E27FC236}">
                    <a16:creationId xmlns:a16="http://schemas.microsoft.com/office/drawing/2014/main" id="{5A8651F3-E5AE-456F-9082-28986856EF4A}"/>
                  </a:ext>
                </a:extLst>
              </p:cNvPr>
              <p:cNvSpPr/>
              <p:nvPr/>
            </p:nvSpPr>
            <p:spPr bwMode="auto">
              <a:xfrm>
                <a:off x="972476" y="1864296"/>
                <a:ext cx="2956614" cy="3622076"/>
              </a:xfrm>
              <a:custGeom>
                <a:avLst/>
                <a:gdLst>
                  <a:gd name="T0" fmla="*/ 284 w 317"/>
                  <a:gd name="T1" fmla="*/ 150 h 389"/>
                  <a:gd name="T2" fmla="*/ 218 w 317"/>
                  <a:gd name="T3" fmla="*/ 364 h 389"/>
                  <a:gd name="T4" fmla="*/ 33 w 317"/>
                  <a:gd name="T5" fmla="*/ 238 h 389"/>
                  <a:gd name="T6" fmla="*/ 99 w 317"/>
                  <a:gd name="T7" fmla="*/ 24 h 389"/>
                  <a:gd name="T8" fmla="*/ 284 w 317"/>
                  <a:gd name="T9" fmla="*/ 150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7" h="389">
                    <a:moveTo>
                      <a:pt x="284" y="150"/>
                    </a:moveTo>
                    <a:cubicBezTo>
                      <a:pt x="317" y="244"/>
                      <a:pt x="287" y="340"/>
                      <a:pt x="218" y="364"/>
                    </a:cubicBezTo>
                    <a:cubicBezTo>
                      <a:pt x="149" y="389"/>
                      <a:pt x="66" y="332"/>
                      <a:pt x="33" y="238"/>
                    </a:cubicBezTo>
                    <a:cubicBezTo>
                      <a:pt x="0" y="144"/>
                      <a:pt x="30" y="48"/>
                      <a:pt x="99" y="24"/>
                    </a:cubicBezTo>
                    <a:cubicBezTo>
                      <a:pt x="168" y="0"/>
                      <a:pt x="251" y="56"/>
                      <a:pt x="284" y="15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" name="íSļïdê">
                <a:extLst>
                  <a:ext uri="{FF2B5EF4-FFF2-40B4-BE49-F238E27FC236}">
                    <a16:creationId xmlns:a16="http://schemas.microsoft.com/office/drawing/2014/main" id="{EE998BBC-E580-4396-89E2-238D823F3B85}"/>
                  </a:ext>
                </a:extLst>
              </p:cNvPr>
              <p:cNvSpPr/>
              <p:nvPr/>
            </p:nvSpPr>
            <p:spPr bwMode="auto">
              <a:xfrm>
                <a:off x="1093061" y="2002746"/>
                <a:ext cx="2724372" cy="3336240"/>
              </a:xfrm>
              <a:custGeom>
                <a:avLst/>
                <a:gdLst>
                  <a:gd name="T0" fmla="*/ 261 w 292"/>
                  <a:gd name="T1" fmla="*/ 139 h 358"/>
                  <a:gd name="T2" fmla="*/ 200 w 292"/>
                  <a:gd name="T3" fmla="*/ 336 h 358"/>
                  <a:gd name="T4" fmla="*/ 30 w 292"/>
                  <a:gd name="T5" fmla="*/ 220 h 358"/>
                  <a:gd name="T6" fmla="*/ 91 w 292"/>
                  <a:gd name="T7" fmla="*/ 22 h 358"/>
                  <a:gd name="T8" fmla="*/ 261 w 292"/>
                  <a:gd name="T9" fmla="*/ 139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358">
                    <a:moveTo>
                      <a:pt x="261" y="139"/>
                    </a:moveTo>
                    <a:cubicBezTo>
                      <a:pt x="292" y="225"/>
                      <a:pt x="264" y="314"/>
                      <a:pt x="200" y="336"/>
                    </a:cubicBezTo>
                    <a:cubicBezTo>
                      <a:pt x="137" y="358"/>
                      <a:pt x="60" y="306"/>
                      <a:pt x="30" y="220"/>
                    </a:cubicBezTo>
                    <a:cubicBezTo>
                      <a:pt x="0" y="133"/>
                      <a:pt x="27" y="44"/>
                      <a:pt x="91" y="22"/>
                    </a:cubicBezTo>
                    <a:cubicBezTo>
                      <a:pt x="155" y="0"/>
                      <a:pt x="231" y="52"/>
                      <a:pt x="261" y="1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" name="íŝlîḋé">
                <a:extLst>
                  <a:ext uri="{FF2B5EF4-FFF2-40B4-BE49-F238E27FC236}">
                    <a16:creationId xmlns:a16="http://schemas.microsoft.com/office/drawing/2014/main" id="{7E50B3B4-B338-4395-B173-B385FFA2CFF4}"/>
                  </a:ext>
                </a:extLst>
              </p:cNvPr>
              <p:cNvSpPr/>
              <p:nvPr/>
            </p:nvSpPr>
            <p:spPr bwMode="auto">
              <a:xfrm>
                <a:off x="2093487" y="2087605"/>
                <a:ext cx="1715015" cy="3037004"/>
              </a:xfrm>
              <a:custGeom>
                <a:avLst/>
                <a:gdLst>
                  <a:gd name="T0" fmla="*/ 96 w 184"/>
                  <a:gd name="T1" fmla="*/ 326 h 326"/>
                  <a:gd name="T2" fmla="*/ 154 w 184"/>
                  <a:gd name="T3" fmla="*/ 130 h 326"/>
                  <a:gd name="T4" fmla="*/ 0 w 184"/>
                  <a:gd name="T5" fmla="*/ 9 h 326"/>
                  <a:gd name="T6" fmla="*/ 96 w 184"/>
                  <a:gd name="T7" fmla="*/ 32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4" h="326">
                    <a:moveTo>
                      <a:pt x="96" y="326"/>
                    </a:moveTo>
                    <a:cubicBezTo>
                      <a:pt x="158" y="303"/>
                      <a:pt x="184" y="215"/>
                      <a:pt x="154" y="130"/>
                    </a:cubicBezTo>
                    <a:cubicBezTo>
                      <a:pt x="127" y="50"/>
                      <a:pt x="60" y="0"/>
                      <a:pt x="0" y="9"/>
                    </a:cubicBezTo>
                    <a:lnTo>
                      <a:pt x="96" y="32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5" name="íṣ1íḓê">
                <a:extLst>
                  <a:ext uri="{FF2B5EF4-FFF2-40B4-BE49-F238E27FC236}">
                    <a16:creationId xmlns:a16="http://schemas.microsoft.com/office/drawing/2014/main" id="{0D7E1779-8630-4121-94D2-16F2A5810B55}"/>
                  </a:ext>
                </a:extLst>
              </p:cNvPr>
              <p:cNvSpPr/>
              <p:nvPr/>
            </p:nvSpPr>
            <p:spPr bwMode="auto">
              <a:xfrm>
                <a:off x="1410162" y="2310914"/>
                <a:ext cx="2192898" cy="2643980"/>
              </a:xfrm>
              <a:custGeom>
                <a:avLst/>
                <a:gdLst>
                  <a:gd name="T0" fmla="*/ 211 w 235"/>
                  <a:gd name="T1" fmla="*/ 110 h 284"/>
                  <a:gd name="T2" fmla="*/ 76 w 235"/>
                  <a:gd name="T3" fmla="*/ 18 h 284"/>
                  <a:gd name="T4" fmla="*/ 24 w 235"/>
                  <a:gd name="T5" fmla="*/ 176 h 284"/>
                  <a:gd name="T6" fmla="*/ 163 w 235"/>
                  <a:gd name="T7" fmla="*/ 267 h 284"/>
                  <a:gd name="T8" fmla="*/ 211 w 235"/>
                  <a:gd name="T9" fmla="*/ 110 h 284"/>
                  <a:gd name="T10" fmla="*/ 154 w 235"/>
                  <a:gd name="T11" fmla="*/ 241 h 284"/>
                  <a:gd name="T12" fmla="*/ 49 w 235"/>
                  <a:gd name="T13" fmla="*/ 167 h 284"/>
                  <a:gd name="T14" fmla="*/ 85 w 235"/>
                  <a:gd name="T15" fmla="*/ 43 h 284"/>
                  <a:gd name="T16" fmla="*/ 192 w 235"/>
                  <a:gd name="T17" fmla="*/ 117 h 284"/>
                  <a:gd name="T18" fmla="*/ 154 w 235"/>
                  <a:gd name="T19" fmla="*/ 24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5" h="284">
                    <a:moveTo>
                      <a:pt x="211" y="110"/>
                    </a:moveTo>
                    <a:cubicBezTo>
                      <a:pt x="187" y="41"/>
                      <a:pt x="126" y="0"/>
                      <a:pt x="76" y="18"/>
                    </a:cubicBezTo>
                    <a:cubicBezTo>
                      <a:pt x="25" y="35"/>
                      <a:pt x="0" y="107"/>
                      <a:pt x="24" y="176"/>
                    </a:cubicBezTo>
                    <a:cubicBezTo>
                      <a:pt x="48" y="244"/>
                      <a:pt x="112" y="284"/>
                      <a:pt x="163" y="267"/>
                    </a:cubicBezTo>
                    <a:cubicBezTo>
                      <a:pt x="213" y="249"/>
                      <a:pt x="235" y="179"/>
                      <a:pt x="211" y="110"/>
                    </a:cubicBezTo>
                    <a:close/>
                    <a:moveTo>
                      <a:pt x="154" y="241"/>
                    </a:moveTo>
                    <a:cubicBezTo>
                      <a:pt x="113" y="255"/>
                      <a:pt x="68" y="222"/>
                      <a:pt x="49" y="167"/>
                    </a:cubicBezTo>
                    <a:cubicBezTo>
                      <a:pt x="30" y="113"/>
                      <a:pt x="44" y="57"/>
                      <a:pt x="85" y="43"/>
                    </a:cubicBezTo>
                    <a:cubicBezTo>
                      <a:pt x="125" y="29"/>
                      <a:pt x="173" y="62"/>
                      <a:pt x="192" y="117"/>
                    </a:cubicBezTo>
                    <a:cubicBezTo>
                      <a:pt x="211" y="171"/>
                      <a:pt x="194" y="227"/>
                      <a:pt x="154" y="241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" name="ïŝḷîďé">
                <a:extLst>
                  <a:ext uri="{FF2B5EF4-FFF2-40B4-BE49-F238E27FC236}">
                    <a16:creationId xmlns:a16="http://schemas.microsoft.com/office/drawing/2014/main" id="{F9204AC4-8D5D-47E7-9969-4F28847094A9}"/>
                  </a:ext>
                </a:extLst>
              </p:cNvPr>
              <p:cNvSpPr/>
              <p:nvPr/>
            </p:nvSpPr>
            <p:spPr bwMode="auto">
              <a:xfrm>
                <a:off x="2187278" y="2346644"/>
                <a:ext cx="1415782" cy="2460868"/>
              </a:xfrm>
              <a:custGeom>
                <a:avLst/>
                <a:gdLst>
                  <a:gd name="T0" fmla="*/ 128 w 152"/>
                  <a:gd name="T1" fmla="*/ 106 h 264"/>
                  <a:gd name="T2" fmla="*/ 0 w 152"/>
                  <a:gd name="T3" fmla="*/ 12 h 264"/>
                  <a:gd name="T4" fmla="*/ 7 w 152"/>
                  <a:gd name="T5" fmla="*/ 38 h 264"/>
                  <a:gd name="T6" fmla="*/ 109 w 152"/>
                  <a:gd name="T7" fmla="*/ 113 h 264"/>
                  <a:gd name="T8" fmla="*/ 71 w 152"/>
                  <a:gd name="T9" fmla="*/ 237 h 264"/>
                  <a:gd name="T10" fmla="*/ 67 w 152"/>
                  <a:gd name="T11" fmla="*/ 238 h 264"/>
                  <a:gd name="T12" fmla="*/ 75 w 152"/>
                  <a:gd name="T13" fmla="*/ 264 h 264"/>
                  <a:gd name="T14" fmla="*/ 80 w 152"/>
                  <a:gd name="T15" fmla="*/ 263 h 264"/>
                  <a:gd name="T16" fmla="*/ 128 w 152"/>
                  <a:gd name="T17" fmla="*/ 106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264">
                    <a:moveTo>
                      <a:pt x="128" y="106"/>
                    </a:moveTo>
                    <a:cubicBezTo>
                      <a:pt x="105" y="40"/>
                      <a:pt x="49" y="0"/>
                      <a:pt x="0" y="12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46" y="28"/>
                      <a:pt x="91" y="61"/>
                      <a:pt x="109" y="113"/>
                    </a:cubicBezTo>
                    <a:cubicBezTo>
                      <a:pt x="128" y="167"/>
                      <a:pt x="111" y="223"/>
                      <a:pt x="71" y="237"/>
                    </a:cubicBezTo>
                    <a:cubicBezTo>
                      <a:pt x="70" y="237"/>
                      <a:pt x="68" y="238"/>
                      <a:pt x="67" y="238"/>
                    </a:cubicBezTo>
                    <a:cubicBezTo>
                      <a:pt x="75" y="264"/>
                      <a:pt x="75" y="264"/>
                      <a:pt x="75" y="264"/>
                    </a:cubicBezTo>
                    <a:cubicBezTo>
                      <a:pt x="77" y="264"/>
                      <a:pt x="78" y="263"/>
                      <a:pt x="80" y="263"/>
                    </a:cubicBezTo>
                    <a:cubicBezTo>
                      <a:pt x="130" y="245"/>
                      <a:pt x="152" y="175"/>
                      <a:pt x="128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7" name="íŝľïḋê">
                <a:extLst>
                  <a:ext uri="{FF2B5EF4-FFF2-40B4-BE49-F238E27FC236}">
                    <a16:creationId xmlns:a16="http://schemas.microsoft.com/office/drawing/2014/main" id="{1F633E59-FCCD-45D1-A399-D6B200F5D12B}"/>
                  </a:ext>
                </a:extLst>
              </p:cNvPr>
              <p:cNvSpPr/>
              <p:nvPr/>
            </p:nvSpPr>
            <p:spPr bwMode="auto">
              <a:xfrm>
                <a:off x="1861245" y="2824524"/>
                <a:ext cx="1321991" cy="1621226"/>
              </a:xfrm>
              <a:custGeom>
                <a:avLst/>
                <a:gdLst>
                  <a:gd name="T0" fmla="*/ 127 w 142"/>
                  <a:gd name="T1" fmla="*/ 68 h 174"/>
                  <a:gd name="T2" fmla="*/ 45 w 142"/>
                  <a:gd name="T3" fmla="*/ 11 h 174"/>
                  <a:gd name="T4" fmla="*/ 15 w 142"/>
                  <a:gd name="T5" fmla="*/ 107 h 174"/>
                  <a:gd name="T6" fmla="*/ 98 w 142"/>
                  <a:gd name="T7" fmla="*/ 163 h 174"/>
                  <a:gd name="T8" fmla="*/ 127 w 142"/>
                  <a:gd name="T9" fmla="*/ 68 h 174"/>
                  <a:gd name="T10" fmla="*/ 89 w 142"/>
                  <a:gd name="T11" fmla="*/ 139 h 174"/>
                  <a:gd name="T12" fmla="*/ 35 w 142"/>
                  <a:gd name="T13" fmla="*/ 100 h 174"/>
                  <a:gd name="T14" fmla="*/ 53 w 142"/>
                  <a:gd name="T15" fmla="*/ 35 h 174"/>
                  <a:gd name="T16" fmla="*/ 109 w 142"/>
                  <a:gd name="T17" fmla="*/ 74 h 174"/>
                  <a:gd name="T18" fmla="*/ 89 w 142"/>
                  <a:gd name="T19" fmla="*/ 139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74">
                    <a:moveTo>
                      <a:pt x="127" y="68"/>
                    </a:moveTo>
                    <a:cubicBezTo>
                      <a:pt x="112" y="26"/>
                      <a:pt x="75" y="0"/>
                      <a:pt x="45" y="11"/>
                    </a:cubicBezTo>
                    <a:cubicBezTo>
                      <a:pt x="14" y="22"/>
                      <a:pt x="0" y="65"/>
                      <a:pt x="15" y="107"/>
                    </a:cubicBezTo>
                    <a:cubicBezTo>
                      <a:pt x="30" y="149"/>
                      <a:pt x="67" y="174"/>
                      <a:pt x="98" y="163"/>
                    </a:cubicBezTo>
                    <a:cubicBezTo>
                      <a:pt x="129" y="152"/>
                      <a:pt x="142" y="109"/>
                      <a:pt x="127" y="68"/>
                    </a:cubicBezTo>
                    <a:close/>
                    <a:moveTo>
                      <a:pt x="89" y="139"/>
                    </a:moveTo>
                    <a:cubicBezTo>
                      <a:pt x="68" y="146"/>
                      <a:pt x="45" y="128"/>
                      <a:pt x="35" y="100"/>
                    </a:cubicBezTo>
                    <a:cubicBezTo>
                      <a:pt x="25" y="71"/>
                      <a:pt x="32" y="43"/>
                      <a:pt x="53" y="35"/>
                    </a:cubicBezTo>
                    <a:cubicBezTo>
                      <a:pt x="74" y="28"/>
                      <a:pt x="99" y="45"/>
                      <a:pt x="109" y="74"/>
                    </a:cubicBezTo>
                    <a:cubicBezTo>
                      <a:pt x="119" y="102"/>
                      <a:pt x="110" y="132"/>
                      <a:pt x="89" y="13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8" name="íṡľíde">
                <a:extLst>
                  <a:ext uri="{FF2B5EF4-FFF2-40B4-BE49-F238E27FC236}">
                    <a16:creationId xmlns:a16="http://schemas.microsoft.com/office/drawing/2014/main" id="{C1725B30-A399-45E5-9CEE-23231B8FC8EA}"/>
                  </a:ext>
                </a:extLst>
              </p:cNvPr>
              <p:cNvSpPr/>
              <p:nvPr/>
            </p:nvSpPr>
            <p:spPr bwMode="auto">
              <a:xfrm>
                <a:off x="2316796" y="2851321"/>
                <a:ext cx="866440" cy="1500637"/>
              </a:xfrm>
              <a:custGeom>
                <a:avLst/>
                <a:gdLst>
                  <a:gd name="T0" fmla="*/ 0 w 93"/>
                  <a:gd name="T1" fmla="*/ 7 h 161"/>
                  <a:gd name="T2" fmla="*/ 8 w 93"/>
                  <a:gd name="T3" fmla="*/ 31 h 161"/>
                  <a:gd name="T4" fmla="*/ 60 w 93"/>
                  <a:gd name="T5" fmla="*/ 71 h 161"/>
                  <a:gd name="T6" fmla="*/ 40 w 93"/>
                  <a:gd name="T7" fmla="*/ 136 h 161"/>
                  <a:gd name="T8" fmla="*/ 39 w 93"/>
                  <a:gd name="T9" fmla="*/ 136 h 161"/>
                  <a:gd name="T10" fmla="*/ 46 w 93"/>
                  <a:gd name="T11" fmla="*/ 161 h 161"/>
                  <a:gd name="T12" fmla="*/ 49 w 93"/>
                  <a:gd name="T13" fmla="*/ 160 h 161"/>
                  <a:gd name="T14" fmla="*/ 78 w 93"/>
                  <a:gd name="T15" fmla="*/ 65 h 161"/>
                  <a:gd name="T16" fmla="*/ 0 w 93"/>
                  <a:gd name="T17" fmla="*/ 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161">
                    <a:moveTo>
                      <a:pt x="0" y="7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28" y="27"/>
                      <a:pt x="51" y="44"/>
                      <a:pt x="60" y="71"/>
                    </a:cubicBezTo>
                    <a:cubicBezTo>
                      <a:pt x="70" y="99"/>
                      <a:pt x="61" y="129"/>
                      <a:pt x="40" y="136"/>
                    </a:cubicBezTo>
                    <a:cubicBezTo>
                      <a:pt x="40" y="136"/>
                      <a:pt x="39" y="136"/>
                      <a:pt x="39" y="136"/>
                    </a:cubicBezTo>
                    <a:cubicBezTo>
                      <a:pt x="46" y="161"/>
                      <a:pt x="46" y="161"/>
                      <a:pt x="46" y="161"/>
                    </a:cubicBezTo>
                    <a:cubicBezTo>
                      <a:pt x="47" y="160"/>
                      <a:pt x="48" y="160"/>
                      <a:pt x="49" y="160"/>
                    </a:cubicBezTo>
                    <a:cubicBezTo>
                      <a:pt x="80" y="149"/>
                      <a:pt x="93" y="106"/>
                      <a:pt x="78" y="65"/>
                    </a:cubicBezTo>
                    <a:cubicBezTo>
                      <a:pt x="64" y="25"/>
                      <a:pt x="30" y="0"/>
                      <a:pt x="0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9" name="ï$ļíḋê">
                <a:extLst>
                  <a:ext uri="{FF2B5EF4-FFF2-40B4-BE49-F238E27FC236}">
                    <a16:creationId xmlns:a16="http://schemas.microsoft.com/office/drawing/2014/main" id="{3F6AF184-DFBF-43FB-9C2A-ACC7E503B978}"/>
                  </a:ext>
                </a:extLst>
              </p:cNvPr>
              <p:cNvSpPr/>
              <p:nvPr/>
            </p:nvSpPr>
            <p:spPr bwMode="auto">
              <a:xfrm>
                <a:off x="2272134" y="3324736"/>
                <a:ext cx="500213" cy="625266"/>
              </a:xfrm>
              <a:custGeom>
                <a:avLst/>
                <a:gdLst>
                  <a:gd name="T0" fmla="*/ 49 w 54"/>
                  <a:gd name="T1" fmla="*/ 26 h 67"/>
                  <a:gd name="T2" fmla="*/ 37 w 54"/>
                  <a:gd name="T3" fmla="*/ 62 h 67"/>
                  <a:gd name="T4" fmla="*/ 5 w 54"/>
                  <a:gd name="T5" fmla="*/ 41 h 67"/>
                  <a:gd name="T6" fmla="*/ 17 w 54"/>
                  <a:gd name="T7" fmla="*/ 4 h 67"/>
                  <a:gd name="T8" fmla="*/ 49 w 54"/>
                  <a:gd name="T9" fmla="*/ 2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67">
                    <a:moveTo>
                      <a:pt x="49" y="26"/>
                    </a:moveTo>
                    <a:cubicBezTo>
                      <a:pt x="54" y="42"/>
                      <a:pt x="49" y="58"/>
                      <a:pt x="37" y="62"/>
                    </a:cubicBezTo>
                    <a:cubicBezTo>
                      <a:pt x="25" y="67"/>
                      <a:pt x="11" y="57"/>
                      <a:pt x="5" y="41"/>
                    </a:cubicBezTo>
                    <a:cubicBezTo>
                      <a:pt x="0" y="24"/>
                      <a:pt x="5" y="8"/>
                      <a:pt x="17" y="4"/>
                    </a:cubicBezTo>
                    <a:cubicBezTo>
                      <a:pt x="29" y="0"/>
                      <a:pt x="43" y="9"/>
                      <a:pt x="49" y="26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0" name="îṣ1íďê">
                <a:extLst>
                  <a:ext uri="{FF2B5EF4-FFF2-40B4-BE49-F238E27FC236}">
                    <a16:creationId xmlns:a16="http://schemas.microsoft.com/office/drawing/2014/main" id="{95AFDF5A-6CF4-474A-89D8-F2B77BCF2EE9}"/>
                  </a:ext>
                </a:extLst>
              </p:cNvPr>
              <p:cNvSpPr/>
              <p:nvPr/>
            </p:nvSpPr>
            <p:spPr bwMode="auto">
              <a:xfrm>
                <a:off x="2446317" y="3333669"/>
                <a:ext cx="326033" cy="571671"/>
              </a:xfrm>
              <a:custGeom>
                <a:avLst/>
                <a:gdLst>
                  <a:gd name="T0" fmla="*/ 0 w 35"/>
                  <a:gd name="T1" fmla="*/ 2 h 61"/>
                  <a:gd name="T2" fmla="*/ 18 w 35"/>
                  <a:gd name="T3" fmla="*/ 61 h 61"/>
                  <a:gd name="T4" fmla="*/ 18 w 35"/>
                  <a:gd name="T5" fmla="*/ 61 h 61"/>
                  <a:gd name="T6" fmla="*/ 30 w 35"/>
                  <a:gd name="T7" fmla="*/ 25 h 61"/>
                  <a:gd name="T8" fmla="*/ 0 w 35"/>
                  <a:gd name="T9" fmla="*/ 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61">
                    <a:moveTo>
                      <a:pt x="0" y="2"/>
                    </a:move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30" y="57"/>
                      <a:pt x="35" y="41"/>
                      <a:pt x="30" y="25"/>
                    </a:cubicBezTo>
                    <a:cubicBezTo>
                      <a:pt x="24" y="10"/>
                      <a:pt x="12" y="0"/>
                      <a:pt x="0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1" name="ïśļiḑe">
                <a:extLst>
                  <a:ext uri="{FF2B5EF4-FFF2-40B4-BE49-F238E27FC236}">
                    <a16:creationId xmlns:a16="http://schemas.microsoft.com/office/drawing/2014/main" id="{A5F67467-6391-41DC-973B-3D71F8129FB2}"/>
                  </a:ext>
                </a:extLst>
              </p:cNvPr>
              <p:cNvSpPr/>
              <p:nvPr/>
            </p:nvSpPr>
            <p:spPr bwMode="auto">
              <a:xfrm>
                <a:off x="3951419" y="2199258"/>
                <a:ext cx="826245" cy="839642"/>
              </a:xfrm>
              <a:custGeom>
                <a:avLst/>
                <a:gdLst>
                  <a:gd name="T0" fmla="*/ 0 w 185"/>
                  <a:gd name="T1" fmla="*/ 188 h 188"/>
                  <a:gd name="T2" fmla="*/ 20 w 185"/>
                  <a:gd name="T3" fmla="*/ 85 h 188"/>
                  <a:gd name="T4" fmla="*/ 185 w 185"/>
                  <a:gd name="T5" fmla="*/ 0 h 188"/>
                  <a:gd name="T6" fmla="*/ 160 w 185"/>
                  <a:gd name="T7" fmla="*/ 119 h 188"/>
                  <a:gd name="T8" fmla="*/ 0 w 185"/>
                  <a:gd name="T9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188">
                    <a:moveTo>
                      <a:pt x="0" y="188"/>
                    </a:moveTo>
                    <a:lnTo>
                      <a:pt x="20" y="85"/>
                    </a:lnTo>
                    <a:lnTo>
                      <a:pt x="185" y="0"/>
                    </a:lnTo>
                    <a:lnTo>
                      <a:pt x="160" y="11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2" name="iš1ïḑè">
                <a:extLst>
                  <a:ext uri="{FF2B5EF4-FFF2-40B4-BE49-F238E27FC236}">
                    <a16:creationId xmlns:a16="http://schemas.microsoft.com/office/drawing/2014/main" id="{507AB1E4-CE0E-4EAA-9F6D-1DE33C8467F6}"/>
                  </a:ext>
                </a:extLst>
              </p:cNvPr>
              <p:cNvSpPr/>
              <p:nvPr/>
            </p:nvSpPr>
            <p:spPr bwMode="auto">
              <a:xfrm>
                <a:off x="3951419" y="2730735"/>
                <a:ext cx="1107614" cy="540410"/>
              </a:xfrm>
              <a:custGeom>
                <a:avLst/>
                <a:gdLst>
                  <a:gd name="T0" fmla="*/ 0 w 248"/>
                  <a:gd name="T1" fmla="*/ 69 h 121"/>
                  <a:gd name="T2" fmla="*/ 87 w 248"/>
                  <a:gd name="T3" fmla="*/ 121 h 121"/>
                  <a:gd name="T4" fmla="*/ 248 w 248"/>
                  <a:gd name="T5" fmla="*/ 69 h 121"/>
                  <a:gd name="T6" fmla="*/ 160 w 248"/>
                  <a:gd name="T7" fmla="*/ 0 h 121"/>
                  <a:gd name="T8" fmla="*/ 0 w 248"/>
                  <a:gd name="T9" fmla="*/ 6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21">
                    <a:moveTo>
                      <a:pt x="0" y="69"/>
                    </a:moveTo>
                    <a:lnTo>
                      <a:pt x="87" y="121"/>
                    </a:lnTo>
                    <a:lnTo>
                      <a:pt x="248" y="69"/>
                    </a:lnTo>
                    <a:lnTo>
                      <a:pt x="160" y="0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3" name="íṩľídê">
                <a:extLst>
                  <a:ext uri="{FF2B5EF4-FFF2-40B4-BE49-F238E27FC236}">
                    <a16:creationId xmlns:a16="http://schemas.microsoft.com/office/drawing/2014/main" id="{376DB132-FA89-47A7-97BD-DAB58D2EFE40}"/>
                  </a:ext>
                </a:extLst>
              </p:cNvPr>
              <p:cNvSpPr/>
              <p:nvPr/>
            </p:nvSpPr>
            <p:spPr bwMode="auto">
              <a:xfrm>
                <a:off x="2419520" y="2619080"/>
                <a:ext cx="2371545" cy="1107613"/>
              </a:xfrm>
              <a:custGeom>
                <a:avLst/>
                <a:gdLst>
                  <a:gd name="T0" fmla="*/ 11 w 254"/>
                  <a:gd name="T1" fmla="*/ 119 h 119"/>
                  <a:gd name="T2" fmla="*/ 2 w 254"/>
                  <a:gd name="T3" fmla="*/ 113 h 119"/>
                  <a:gd name="T4" fmla="*/ 7 w 254"/>
                  <a:gd name="T5" fmla="*/ 100 h 119"/>
                  <a:gd name="T6" fmla="*/ 239 w 254"/>
                  <a:gd name="T7" fmla="*/ 2 h 119"/>
                  <a:gd name="T8" fmla="*/ 252 w 254"/>
                  <a:gd name="T9" fmla="*/ 8 h 119"/>
                  <a:gd name="T10" fmla="*/ 247 w 254"/>
                  <a:gd name="T11" fmla="*/ 21 h 119"/>
                  <a:gd name="T12" fmla="*/ 15 w 254"/>
                  <a:gd name="T13" fmla="*/ 118 h 119"/>
                  <a:gd name="T14" fmla="*/ 11 w 254"/>
                  <a:gd name="T1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4" h="119">
                    <a:moveTo>
                      <a:pt x="11" y="119"/>
                    </a:moveTo>
                    <a:cubicBezTo>
                      <a:pt x="7" y="119"/>
                      <a:pt x="3" y="117"/>
                      <a:pt x="2" y="113"/>
                    </a:cubicBezTo>
                    <a:cubicBezTo>
                      <a:pt x="0" y="108"/>
                      <a:pt x="2" y="102"/>
                      <a:pt x="7" y="100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244" y="0"/>
                      <a:pt x="250" y="3"/>
                      <a:pt x="252" y="8"/>
                    </a:cubicBezTo>
                    <a:cubicBezTo>
                      <a:pt x="254" y="13"/>
                      <a:pt x="252" y="19"/>
                      <a:pt x="247" y="21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14" y="119"/>
                      <a:pt x="12" y="119"/>
                      <a:pt x="11" y="1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9" name="iSľïḑè">
              <a:extLst>
                <a:ext uri="{FF2B5EF4-FFF2-40B4-BE49-F238E27FC236}">
                  <a16:creationId xmlns:a16="http://schemas.microsoft.com/office/drawing/2014/main" id="{E2EC60DC-AE2B-421A-B2E4-D6817A96E312}"/>
                </a:ext>
              </a:extLst>
            </p:cNvPr>
            <p:cNvSpPr/>
            <p:nvPr/>
          </p:nvSpPr>
          <p:spPr>
            <a:xfrm>
              <a:off x="8264900" y="3158377"/>
              <a:ext cx="3254000" cy="1132959"/>
            </a:xfrm>
            <a:prstGeom prst="roundRect">
              <a:avLst>
                <a:gd name="adj" fmla="val 2415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400" dirty="0" smtClean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dk1">
                      <a:lumMod val="100000"/>
                    </a:schemeClr>
                  </a:solidFill>
                </a:rPr>
                <a:t>监听所有帧对于接受地址是自己，目的地址不是自己的帧进行查表转发</a:t>
              </a:r>
              <a:endParaRPr lang="en-US" altLang="zh-CN" sz="14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10" name="íṥļiďè">
              <a:extLst>
                <a:ext uri="{FF2B5EF4-FFF2-40B4-BE49-F238E27FC236}">
                  <a16:creationId xmlns:a16="http://schemas.microsoft.com/office/drawing/2014/main" id="{07250285-6340-46C6-9884-5CC82B85F0E8}"/>
                </a:ext>
              </a:extLst>
            </p:cNvPr>
            <p:cNvSpPr/>
            <p:nvPr/>
          </p:nvSpPr>
          <p:spPr>
            <a:xfrm>
              <a:off x="8264898" y="2985763"/>
              <a:ext cx="3254002" cy="38527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</a:rPr>
                <a:t>数据的传输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116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smtClean="0"/>
              <a:t>TY*2</a:t>
            </a:r>
            <a:r>
              <a:rPr lang="zh-CN" altLang="en-US" dirty="0" smtClean="0"/>
              <a:t>，实现一个聊天系统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893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Thanks</a:t>
            </a:r>
            <a:r>
              <a:rPr lang="zh-CN" altLang="en-US" dirty="0" smtClean="0"/>
              <a:t>！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2019/5/30</a:t>
            </a:r>
            <a:endParaRPr lang="en-US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TY</a:t>
            </a:r>
            <a:r>
              <a:rPr lang="zh-CN" altLang="en-US" dirty="0" smtClean="0"/>
              <a:t>*</a:t>
            </a:r>
            <a:r>
              <a:rPr lang="en-US" altLang="zh-CN" dirty="0" smtClean="0"/>
              <a:t>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故事背景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9923" y="1473401"/>
            <a:ext cx="10850563" cy="397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也许，你也经历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过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这样的苦恼：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400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人的地概课上：校园网网速感人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切换流量后：依然感人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想抢占更多带宽？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想断开周围所有人的连接？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又或者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……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</a:t>
            </a:r>
            <a:r>
              <a:rPr lang="zh-CN" altLang="en-US" dirty="0" smtClean="0"/>
              <a:t>环境（广告时间）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9924" y="1311839"/>
            <a:ext cx="4790719" cy="776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这（些）是我们实验用的设备：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2305319"/>
            <a:ext cx="3231179" cy="3330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103" y="2305319"/>
            <a:ext cx="3318796" cy="331879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460643" y="1270558"/>
            <a:ext cx="4790719" cy="776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路由器、网卡、更多的网卡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505" y="2088696"/>
            <a:ext cx="2253627" cy="46825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678" y="1311839"/>
            <a:ext cx="2805546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需求分析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9923" y="1473401"/>
            <a:ext cx="4790719" cy="397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此前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我们已经接触了：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传输层发包的方式（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socket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无线网中的协议栈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802.11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帧的类型（子类型）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用户与 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间的交互机制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60642" y="1473401"/>
            <a:ext cx="4790719" cy="397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因此，我们计划探究：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无线网中直接发包、收包的方法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伪造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802.11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帧的方式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用户与 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的交互细节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伪造 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的方式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自定义的帧结构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0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网卡工作模式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" name="325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2373317"/>
            <a:ext cx="10836634" cy="2475425"/>
            <a:chOff x="669925" y="2373317"/>
            <a:chExt cx="10836634" cy="2475425"/>
          </a:xfrm>
        </p:grpSpPr>
        <p:grpSp>
          <p:nvGrpSpPr>
            <p:cNvPr id="6" name="i$ḻiḓe">
              <a:extLst>
                <a:ext uri="{FF2B5EF4-FFF2-40B4-BE49-F238E27FC236}">
                  <a16:creationId xmlns:a16="http://schemas.microsoft.com/office/drawing/2014/main" id="{D23CA988-1477-4701-BC6D-0F47F6478D11}"/>
                </a:ext>
              </a:extLst>
            </p:cNvPr>
            <p:cNvGrpSpPr/>
            <p:nvPr/>
          </p:nvGrpSpPr>
          <p:grpSpPr>
            <a:xfrm>
              <a:off x="4394200" y="2373317"/>
              <a:ext cx="3403603" cy="2475425"/>
              <a:chOff x="4379297" y="1952067"/>
              <a:chExt cx="3054959" cy="2221859"/>
            </a:xfrm>
          </p:grpSpPr>
          <p:sp>
            <p:nvSpPr>
              <p:cNvPr id="23" name="îšlïḍè">
                <a:extLst>
                  <a:ext uri="{FF2B5EF4-FFF2-40B4-BE49-F238E27FC236}">
                    <a16:creationId xmlns:a16="http://schemas.microsoft.com/office/drawing/2014/main" id="{38130828-A9ED-45DF-B86A-DAC7A6FA41D3}"/>
                  </a:ext>
                </a:extLst>
              </p:cNvPr>
              <p:cNvSpPr/>
              <p:nvPr/>
            </p:nvSpPr>
            <p:spPr>
              <a:xfrm rot="10800000">
                <a:off x="5947546" y="1952067"/>
                <a:ext cx="1486710" cy="1486710"/>
              </a:xfrm>
              <a:prstGeom prst="teardrop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4" name="íṡľïďê">
                <a:extLst>
                  <a:ext uri="{FF2B5EF4-FFF2-40B4-BE49-F238E27FC236}">
                    <a16:creationId xmlns:a16="http://schemas.microsoft.com/office/drawing/2014/main" id="{36FA7D78-B058-4774-A2C6-89D4F0F41B8D}"/>
                  </a:ext>
                </a:extLst>
              </p:cNvPr>
              <p:cNvSpPr/>
              <p:nvPr/>
            </p:nvSpPr>
            <p:spPr>
              <a:xfrm>
                <a:off x="4379297" y="2687216"/>
                <a:ext cx="1486710" cy="1486710"/>
              </a:xfrm>
              <a:prstGeom prst="teardrop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5" name="îŝ1ïḑè">
                <a:extLst>
                  <a:ext uri="{FF2B5EF4-FFF2-40B4-BE49-F238E27FC236}">
                    <a16:creationId xmlns:a16="http://schemas.microsoft.com/office/drawing/2014/main" id="{0AD009A6-1181-46FA-947F-DB675C37B2B9}"/>
                  </a:ext>
                </a:extLst>
              </p:cNvPr>
              <p:cNvSpPr txBox="1"/>
              <p:nvPr/>
            </p:nvSpPr>
            <p:spPr>
              <a:xfrm>
                <a:off x="6128208" y="2381048"/>
                <a:ext cx="1179384" cy="57746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1">
                <a:normAutofit/>
              </a:bodyPr>
              <a:lstStyle/>
              <a:p>
                <a:pPr algn="ctr"/>
                <a:r>
                  <a:rPr lang="zh-CN" altLang="en-US" sz="2000" b="1" i="1" dirty="0" smtClean="0">
                    <a:solidFill>
                      <a:schemeClr val="bg1"/>
                    </a:solidFill>
                  </a:rPr>
                  <a:t>特殊</a:t>
                </a:r>
                <a:endParaRPr lang="zh-CN" altLang="en-US" sz="2000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ïṧļïḋè">
                <a:extLst>
                  <a:ext uri="{FF2B5EF4-FFF2-40B4-BE49-F238E27FC236}">
                    <a16:creationId xmlns:a16="http://schemas.microsoft.com/office/drawing/2014/main" id="{95C3846E-6F00-42A0-8EAC-826E78EF6B32}"/>
                  </a:ext>
                </a:extLst>
              </p:cNvPr>
              <p:cNvSpPr txBox="1"/>
              <p:nvPr/>
            </p:nvSpPr>
            <p:spPr>
              <a:xfrm>
                <a:off x="4508819" y="3116197"/>
                <a:ext cx="1238371" cy="57746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1">
                <a:normAutofit/>
              </a:bodyPr>
              <a:lstStyle/>
              <a:p>
                <a:pPr algn="ctr"/>
                <a:r>
                  <a:rPr lang="zh-CN" altLang="en-US" sz="2000" b="1" i="1" dirty="0" smtClean="0">
                    <a:solidFill>
                      <a:schemeClr val="bg1"/>
                    </a:solidFill>
                  </a:rPr>
                  <a:t>常见</a:t>
                </a:r>
                <a:endParaRPr lang="zh-CN" altLang="en-US" sz="2000" i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î$ļîḓê">
              <a:extLst>
                <a:ext uri="{FF2B5EF4-FFF2-40B4-BE49-F238E27FC236}">
                  <a16:creationId xmlns:a16="http://schemas.microsoft.com/office/drawing/2014/main" id="{F3084F21-ED45-464D-AC5F-34A58EEA5805}"/>
                </a:ext>
              </a:extLst>
            </p:cNvPr>
            <p:cNvSpPr/>
            <p:nvPr/>
          </p:nvSpPr>
          <p:spPr>
            <a:xfrm>
              <a:off x="669925" y="4164698"/>
              <a:ext cx="2809070" cy="523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 dirty="0" smtClean="0"/>
                <a:t>提供无线服务和路由，即无线的</a:t>
              </a:r>
              <a:r>
                <a:rPr lang="en-US" altLang="zh-CN" sz="1100" dirty="0" smtClean="0"/>
                <a:t>AP</a:t>
              </a:r>
              <a:r>
                <a:rPr lang="zh-CN" altLang="en-US" sz="1100" dirty="0" smtClean="0"/>
                <a:t>工作方式</a:t>
              </a:r>
              <a:endParaRPr lang="en-US" altLang="zh-CN" sz="1100" dirty="0"/>
            </a:p>
          </p:txBody>
        </p:sp>
        <p:sp>
          <p:nvSpPr>
            <p:cNvPr id="8" name="isļîḋê">
              <a:extLst>
                <a:ext uri="{FF2B5EF4-FFF2-40B4-BE49-F238E27FC236}">
                  <a16:creationId xmlns:a16="http://schemas.microsoft.com/office/drawing/2014/main" id="{D77FD1CA-E89E-438B-BC94-9608E42CB276}"/>
                </a:ext>
              </a:extLst>
            </p:cNvPr>
            <p:cNvSpPr/>
            <p:nvPr/>
          </p:nvSpPr>
          <p:spPr>
            <a:xfrm>
              <a:off x="669925" y="3758949"/>
              <a:ext cx="2809070" cy="4057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>
                <a:spcBef>
                  <a:spcPct val="0"/>
                </a:spcBef>
              </a:pPr>
              <a:r>
                <a:rPr lang="en-US" altLang="zh-CN" sz="1600" b="1" dirty="0"/>
                <a:t>Master Mode</a:t>
              </a:r>
              <a:endParaRPr lang="en-US" altLang="zh-CN" sz="1600" b="1" dirty="0"/>
            </a:p>
          </p:txBody>
        </p:sp>
        <p:sp>
          <p:nvSpPr>
            <p:cNvPr id="9" name="íṥlïďè">
              <a:extLst>
                <a:ext uri="{FF2B5EF4-FFF2-40B4-BE49-F238E27FC236}">
                  <a16:creationId xmlns:a16="http://schemas.microsoft.com/office/drawing/2014/main" id="{2A7B9F8E-0BB7-42D4-9493-D7815AB7EEFD}"/>
                </a:ext>
              </a:extLst>
            </p:cNvPr>
            <p:cNvSpPr/>
            <p:nvPr/>
          </p:nvSpPr>
          <p:spPr>
            <a:xfrm>
              <a:off x="669925" y="2994178"/>
              <a:ext cx="2809070" cy="523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100" dirty="0" err="1" smtClean="0"/>
                <a:t>Ap</a:t>
              </a:r>
              <a:r>
                <a:rPr lang="en-US" altLang="zh-CN" sz="1100" dirty="0" smtClean="0"/>
                <a:t> mode</a:t>
              </a:r>
              <a:r>
                <a:rPr lang="zh-CN" altLang="en-US" sz="1100" dirty="0" smtClean="0"/>
                <a:t>，默认的连入无线</a:t>
              </a:r>
              <a:r>
                <a:rPr lang="en-US" altLang="zh-CN" sz="1100" dirty="0" smtClean="0"/>
                <a:t>AP</a:t>
              </a:r>
              <a:r>
                <a:rPr lang="zh-CN" altLang="en-US" sz="1100" dirty="0" smtClean="0"/>
                <a:t>的工作方式</a:t>
              </a:r>
              <a:endParaRPr lang="en-US" altLang="zh-CN" sz="1100" dirty="0"/>
            </a:p>
          </p:txBody>
        </p:sp>
        <p:sp>
          <p:nvSpPr>
            <p:cNvPr id="10" name="îṥḷïḍè">
              <a:extLst>
                <a:ext uri="{FF2B5EF4-FFF2-40B4-BE49-F238E27FC236}">
                  <a16:creationId xmlns:a16="http://schemas.microsoft.com/office/drawing/2014/main" id="{BA71DAFD-30BC-49CC-94C8-88C4527FA0B9}"/>
                </a:ext>
              </a:extLst>
            </p:cNvPr>
            <p:cNvSpPr/>
            <p:nvPr/>
          </p:nvSpPr>
          <p:spPr>
            <a:xfrm>
              <a:off x="669925" y="2588431"/>
              <a:ext cx="2809070" cy="4057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>
                <a:spcBef>
                  <a:spcPct val="0"/>
                </a:spcBef>
              </a:pPr>
              <a:r>
                <a:rPr lang="en-US" altLang="zh-CN" sz="1600" b="1" dirty="0"/>
                <a:t>Managed Mode</a:t>
              </a:r>
              <a:endParaRPr lang="en-US" altLang="zh-CN" sz="1600" b="1" dirty="0"/>
            </a:p>
          </p:txBody>
        </p:sp>
        <p:sp>
          <p:nvSpPr>
            <p:cNvPr id="11" name="îṩlíḍè">
              <a:extLst>
                <a:ext uri="{FF2B5EF4-FFF2-40B4-BE49-F238E27FC236}">
                  <a16:creationId xmlns:a16="http://schemas.microsoft.com/office/drawing/2014/main" id="{6D6F30BE-8431-4B42-9731-962B7707099E}"/>
                </a:ext>
              </a:extLst>
            </p:cNvPr>
            <p:cNvSpPr/>
            <p:nvPr/>
          </p:nvSpPr>
          <p:spPr>
            <a:xfrm>
              <a:off x="3604634" y="2866181"/>
              <a:ext cx="522466" cy="52246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2" name="îšļïḋe">
              <a:extLst>
                <a:ext uri="{FF2B5EF4-FFF2-40B4-BE49-F238E27FC236}">
                  <a16:creationId xmlns:a16="http://schemas.microsoft.com/office/drawing/2014/main" id="{F76989E2-9C90-4271-945E-F2C5619DD90F}"/>
                </a:ext>
              </a:extLst>
            </p:cNvPr>
            <p:cNvSpPr/>
            <p:nvPr/>
          </p:nvSpPr>
          <p:spPr>
            <a:xfrm>
              <a:off x="3604634" y="4018666"/>
              <a:ext cx="522466" cy="52246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3" name="îšļîḓê">
              <a:extLst>
                <a:ext uri="{FF2B5EF4-FFF2-40B4-BE49-F238E27FC236}">
                  <a16:creationId xmlns:a16="http://schemas.microsoft.com/office/drawing/2014/main" id="{7BA0EF4F-6410-4B5F-B5A3-CC61D9660A5E}"/>
                </a:ext>
              </a:extLst>
            </p:cNvPr>
            <p:cNvSpPr/>
            <p:nvPr/>
          </p:nvSpPr>
          <p:spPr>
            <a:xfrm>
              <a:off x="3757214" y="3024285"/>
              <a:ext cx="217308" cy="2062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00" y="63664"/>
                  </a:moveTo>
                  <a:lnTo>
                    <a:pt x="119800" y="63664"/>
                  </a:lnTo>
                  <a:cubicBezTo>
                    <a:pt x="119800" y="66596"/>
                    <a:pt x="118405" y="69528"/>
                    <a:pt x="114219" y="69528"/>
                  </a:cubicBezTo>
                  <a:cubicBezTo>
                    <a:pt x="112823" y="69528"/>
                    <a:pt x="111428" y="68062"/>
                    <a:pt x="111428" y="68062"/>
                  </a:cubicBezTo>
                  <a:lnTo>
                    <a:pt x="111428" y="68062"/>
                  </a:lnTo>
                  <a:cubicBezTo>
                    <a:pt x="60598" y="14869"/>
                    <a:pt x="60598" y="14869"/>
                    <a:pt x="60598" y="14869"/>
                  </a:cubicBezTo>
                  <a:lnTo>
                    <a:pt x="60598" y="14869"/>
                  </a:lnTo>
                  <a:lnTo>
                    <a:pt x="60598" y="14869"/>
                  </a:lnTo>
                  <a:lnTo>
                    <a:pt x="60598" y="14869"/>
                  </a:lnTo>
                  <a:cubicBezTo>
                    <a:pt x="9966" y="68062"/>
                    <a:pt x="9966" y="68062"/>
                    <a:pt x="9966" y="68062"/>
                  </a:cubicBezTo>
                  <a:lnTo>
                    <a:pt x="9966" y="68062"/>
                  </a:lnTo>
                  <a:cubicBezTo>
                    <a:pt x="8571" y="68062"/>
                    <a:pt x="7176" y="69528"/>
                    <a:pt x="5780" y="69528"/>
                  </a:cubicBezTo>
                  <a:cubicBezTo>
                    <a:pt x="2990" y="69528"/>
                    <a:pt x="0" y="66596"/>
                    <a:pt x="0" y="63664"/>
                  </a:cubicBezTo>
                  <a:cubicBezTo>
                    <a:pt x="0" y="62198"/>
                    <a:pt x="0" y="60523"/>
                    <a:pt x="1395" y="59057"/>
                  </a:cubicBezTo>
                  <a:cubicBezTo>
                    <a:pt x="56411" y="1465"/>
                    <a:pt x="56411" y="1465"/>
                    <a:pt x="56411" y="1465"/>
                  </a:cubicBezTo>
                  <a:cubicBezTo>
                    <a:pt x="57807" y="0"/>
                    <a:pt x="59202" y="0"/>
                    <a:pt x="60598" y="0"/>
                  </a:cubicBez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cubicBezTo>
                    <a:pt x="61993" y="0"/>
                    <a:pt x="63388" y="1465"/>
                    <a:pt x="64784" y="1465"/>
                  </a:cubicBezTo>
                  <a:lnTo>
                    <a:pt x="64784" y="1465"/>
                  </a:lnTo>
                  <a:cubicBezTo>
                    <a:pt x="85913" y="25130"/>
                    <a:pt x="85913" y="25130"/>
                    <a:pt x="85913" y="25130"/>
                  </a:cubicBezTo>
                  <a:cubicBezTo>
                    <a:pt x="85913" y="19267"/>
                    <a:pt x="85913" y="19267"/>
                    <a:pt x="85913" y="19267"/>
                  </a:cubicBezTo>
                  <a:cubicBezTo>
                    <a:pt x="85913" y="16335"/>
                    <a:pt x="88903" y="13193"/>
                    <a:pt x="91694" y="13193"/>
                  </a:cubicBezTo>
                  <a:cubicBezTo>
                    <a:pt x="95880" y="13193"/>
                    <a:pt x="97275" y="16335"/>
                    <a:pt x="97275" y="19267"/>
                  </a:cubicBezTo>
                  <a:cubicBezTo>
                    <a:pt x="97275" y="36858"/>
                    <a:pt x="97275" y="36858"/>
                    <a:pt x="97275" y="36858"/>
                  </a:cubicBezTo>
                  <a:cubicBezTo>
                    <a:pt x="118405" y="59057"/>
                    <a:pt x="118405" y="59057"/>
                    <a:pt x="118405" y="59057"/>
                  </a:cubicBezTo>
                  <a:lnTo>
                    <a:pt x="118405" y="59057"/>
                  </a:lnTo>
                  <a:cubicBezTo>
                    <a:pt x="119800" y="60523"/>
                    <a:pt x="119800" y="62198"/>
                    <a:pt x="119800" y="63664"/>
                  </a:cubicBezTo>
                  <a:close/>
                  <a:moveTo>
                    <a:pt x="108438" y="72460"/>
                  </a:moveTo>
                  <a:lnTo>
                    <a:pt x="108438" y="72460"/>
                  </a:lnTo>
                  <a:cubicBezTo>
                    <a:pt x="108438" y="90261"/>
                    <a:pt x="108438" y="90261"/>
                    <a:pt x="108438" y="90261"/>
                  </a:cubicBezTo>
                  <a:cubicBezTo>
                    <a:pt x="108438" y="99057"/>
                    <a:pt x="108438" y="99057"/>
                    <a:pt x="108438" y="99057"/>
                  </a:cubicBezTo>
                  <a:cubicBezTo>
                    <a:pt x="108438" y="113926"/>
                    <a:pt x="108438" y="113926"/>
                    <a:pt x="108438" y="113926"/>
                  </a:cubicBezTo>
                  <a:cubicBezTo>
                    <a:pt x="108438" y="118324"/>
                    <a:pt x="107043" y="119790"/>
                    <a:pt x="102857" y="119790"/>
                  </a:cubicBezTo>
                  <a:cubicBezTo>
                    <a:pt x="91694" y="119790"/>
                    <a:pt x="91694" y="119790"/>
                    <a:pt x="91694" y="119790"/>
                  </a:cubicBezTo>
                  <a:cubicBezTo>
                    <a:pt x="91694" y="72460"/>
                    <a:pt x="91694" y="72460"/>
                    <a:pt x="91694" y="72460"/>
                  </a:cubicBezTo>
                  <a:cubicBezTo>
                    <a:pt x="69169" y="72460"/>
                    <a:pt x="69169" y="72460"/>
                    <a:pt x="69169" y="72460"/>
                  </a:cubicBezTo>
                  <a:cubicBezTo>
                    <a:pt x="69169" y="119790"/>
                    <a:pt x="69169" y="119790"/>
                    <a:pt x="69169" y="119790"/>
                  </a:cubicBezTo>
                  <a:cubicBezTo>
                    <a:pt x="16943" y="119790"/>
                    <a:pt x="16943" y="119790"/>
                    <a:pt x="16943" y="119790"/>
                  </a:cubicBezTo>
                  <a:cubicBezTo>
                    <a:pt x="14152" y="119790"/>
                    <a:pt x="11362" y="118324"/>
                    <a:pt x="11362" y="113926"/>
                  </a:cubicBezTo>
                  <a:cubicBezTo>
                    <a:pt x="11362" y="99057"/>
                    <a:pt x="11362" y="99057"/>
                    <a:pt x="11362" y="99057"/>
                  </a:cubicBezTo>
                  <a:cubicBezTo>
                    <a:pt x="11362" y="90261"/>
                    <a:pt x="11362" y="90261"/>
                    <a:pt x="11362" y="90261"/>
                  </a:cubicBezTo>
                  <a:cubicBezTo>
                    <a:pt x="11362" y="72460"/>
                    <a:pt x="11362" y="72460"/>
                    <a:pt x="11362" y="72460"/>
                  </a:cubicBezTo>
                  <a:cubicBezTo>
                    <a:pt x="60598" y="22198"/>
                    <a:pt x="60598" y="22198"/>
                    <a:pt x="60598" y="22198"/>
                  </a:cubicBezTo>
                  <a:lnTo>
                    <a:pt x="108438" y="72460"/>
                  </a:lnTo>
                  <a:close/>
                  <a:moveTo>
                    <a:pt x="50830" y="72460"/>
                  </a:moveTo>
                  <a:lnTo>
                    <a:pt x="50830" y="72460"/>
                  </a:lnTo>
                  <a:cubicBezTo>
                    <a:pt x="28305" y="72460"/>
                    <a:pt x="28305" y="72460"/>
                    <a:pt x="28305" y="72460"/>
                  </a:cubicBezTo>
                  <a:cubicBezTo>
                    <a:pt x="28305" y="96125"/>
                    <a:pt x="28305" y="96125"/>
                    <a:pt x="28305" y="96125"/>
                  </a:cubicBezTo>
                  <a:cubicBezTo>
                    <a:pt x="50830" y="96125"/>
                    <a:pt x="50830" y="96125"/>
                    <a:pt x="50830" y="96125"/>
                  </a:cubicBezTo>
                  <a:lnTo>
                    <a:pt x="50830" y="724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4" name="íşľiḑe">
              <a:extLst>
                <a:ext uri="{FF2B5EF4-FFF2-40B4-BE49-F238E27FC236}">
                  <a16:creationId xmlns:a16="http://schemas.microsoft.com/office/drawing/2014/main" id="{C2F4C207-CE47-42C2-8789-EB80CCE2C5E5}"/>
                </a:ext>
              </a:extLst>
            </p:cNvPr>
            <p:cNvSpPr/>
            <p:nvPr/>
          </p:nvSpPr>
          <p:spPr>
            <a:xfrm>
              <a:off x="3757214" y="4184702"/>
              <a:ext cx="217308" cy="19039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09" y="65310"/>
                  </a:moveTo>
                  <a:lnTo>
                    <a:pt x="117009" y="65310"/>
                  </a:lnTo>
                  <a:lnTo>
                    <a:pt x="117009" y="65310"/>
                  </a:lnTo>
                  <a:cubicBezTo>
                    <a:pt x="61993" y="91073"/>
                    <a:pt x="61993" y="91073"/>
                    <a:pt x="61993" y="91073"/>
                  </a:cubicBezTo>
                  <a:lnTo>
                    <a:pt x="61993" y="91073"/>
                  </a:lnTo>
                  <a:lnTo>
                    <a:pt x="61993" y="91073"/>
                  </a:lnTo>
                  <a:lnTo>
                    <a:pt x="61993" y="91073"/>
                  </a:lnTo>
                  <a:cubicBezTo>
                    <a:pt x="61993" y="92655"/>
                    <a:pt x="60598" y="92655"/>
                    <a:pt x="60598" y="92655"/>
                  </a:cubicBezTo>
                  <a:cubicBezTo>
                    <a:pt x="59202" y="92655"/>
                    <a:pt x="59202" y="92655"/>
                    <a:pt x="57807" y="91073"/>
                  </a:cubicBezTo>
                  <a:lnTo>
                    <a:pt x="57807" y="91073"/>
                  </a:lnTo>
                  <a:lnTo>
                    <a:pt x="57807" y="91073"/>
                  </a:lnTo>
                  <a:lnTo>
                    <a:pt x="57807" y="91073"/>
                  </a:lnTo>
                  <a:cubicBezTo>
                    <a:pt x="2990" y="65310"/>
                    <a:pt x="2990" y="65310"/>
                    <a:pt x="2990" y="65310"/>
                  </a:cubicBezTo>
                  <a:lnTo>
                    <a:pt x="2990" y="65310"/>
                  </a:lnTo>
                  <a:cubicBezTo>
                    <a:pt x="1395" y="65310"/>
                    <a:pt x="0" y="62146"/>
                    <a:pt x="0" y="60564"/>
                  </a:cubicBezTo>
                  <a:cubicBezTo>
                    <a:pt x="0" y="55819"/>
                    <a:pt x="2990" y="54237"/>
                    <a:pt x="5780" y="54237"/>
                  </a:cubicBezTo>
                  <a:cubicBezTo>
                    <a:pt x="7176" y="54237"/>
                    <a:pt x="7176" y="54237"/>
                    <a:pt x="8571" y="54237"/>
                  </a:cubicBezTo>
                  <a:lnTo>
                    <a:pt x="8571" y="54237"/>
                  </a:lnTo>
                  <a:lnTo>
                    <a:pt x="8571" y="54237"/>
                  </a:lnTo>
                  <a:lnTo>
                    <a:pt x="8571" y="54237"/>
                  </a:lnTo>
                  <a:cubicBezTo>
                    <a:pt x="60598" y="78192"/>
                    <a:pt x="60598" y="78192"/>
                    <a:pt x="60598" y="78192"/>
                  </a:cubicBezTo>
                  <a:cubicBezTo>
                    <a:pt x="112823" y="54237"/>
                    <a:pt x="112823" y="54237"/>
                    <a:pt x="112823" y="54237"/>
                  </a:cubicBezTo>
                  <a:lnTo>
                    <a:pt x="112823" y="54237"/>
                  </a:lnTo>
                  <a:lnTo>
                    <a:pt x="112823" y="54237"/>
                  </a:lnTo>
                  <a:lnTo>
                    <a:pt x="112823" y="54237"/>
                  </a:lnTo>
                  <a:lnTo>
                    <a:pt x="114219" y="54237"/>
                  </a:lnTo>
                  <a:cubicBezTo>
                    <a:pt x="118405" y="54237"/>
                    <a:pt x="119800" y="55819"/>
                    <a:pt x="119800" y="60564"/>
                  </a:cubicBezTo>
                  <a:cubicBezTo>
                    <a:pt x="119800" y="62146"/>
                    <a:pt x="118405" y="65310"/>
                    <a:pt x="117009" y="65310"/>
                  </a:cubicBezTo>
                  <a:close/>
                  <a:moveTo>
                    <a:pt x="117009" y="38192"/>
                  </a:moveTo>
                  <a:lnTo>
                    <a:pt x="117009" y="38192"/>
                  </a:lnTo>
                  <a:lnTo>
                    <a:pt x="117009" y="38192"/>
                  </a:lnTo>
                  <a:cubicBezTo>
                    <a:pt x="61993" y="63728"/>
                    <a:pt x="61993" y="63728"/>
                    <a:pt x="61993" y="63728"/>
                  </a:cubicBezTo>
                  <a:lnTo>
                    <a:pt x="61993" y="63728"/>
                  </a:lnTo>
                  <a:lnTo>
                    <a:pt x="61993" y="63728"/>
                  </a:lnTo>
                  <a:lnTo>
                    <a:pt x="61993" y="63728"/>
                  </a:lnTo>
                  <a:lnTo>
                    <a:pt x="60598" y="63728"/>
                  </a:lnTo>
                  <a:cubicBezTo>
                    <a:pt x="59202" y="63728"/>
                    <a:pt x="59202" y="63728"/>
                    <a:pt x="57807" y="63728"/>
                  </a:cubicBezTo>
                  <a:lnTo>
                    <a:pt x="57807" y="63728"/>
                  </a:lnTo>
                  <a:lnTo>
                    <a:pt x="57807" y="63728"/>
                  </a:lnTo>
                  <a:lnTo>
                    <a:pt x="57807" y="63728"/>
                  </a:lnTo>
                  <a:cubicBezTo>
                    <a:pt x="2990" y="38192"/>
                    <a:pt x="2990" y="38192"/>
                    <a:pt x="2990" y="38192"/>
                  </a:cubicBezTo>
                  <a:lnTo>
                    <a:pt x="2990" y="38192"/>
                  </a:lnTo>
                  <a:cubicBezTo>
                    <a:pt x="1395" y="36610"/>
                    <a:pt x="0" y="35028"/>
                    <a:pt x="0" y="31864"/>
                  </a:cubicBezTo>
                  <a:cubicBezTo>
                    <a:pt x="0" y="30282"/>
                    <a:pt x="1395" y="27118"/>
                    <a:pt x="2990" y="27118"/>
                  </a:cubicBezTo>
                  <a:lnTo>
                    <a:pt x="2990" y="27118"/>
                  </a:lnTo>
                  <a:cubicBezTo>
                    <a:pt x="57807" y="1581"/>
                    <a:pt x="57807" y="1581"/>
                    <a:pt x="57807" y="1581"/>
                  </a:cubicBezTo>
                  <a:lnTo>
                    <a:pt x="57807" y="1581"/>
                  </a:lnTo>
                  <a:lnTo>
                    <a:pt x="57807" y="1581"/>
                  </a:lnTo>
                  <a:lnTo>
                    <a:pt x="57807" y="1581"/>
                  </a:lnTo>
                  <a:cubicBezTo>
                    <a:pt x="59202" y="0"/>
                    <a:pt x="59202" y="0"/>
                    <a:pt x="60598" y="0"/>
                  </a:cubicBezTo>
                  <a:cubicBezTo>
                    <a:pt x="60598" y="0"/>
                    <a:pt x="61993" y="0"/>
                    <a:pt x="61993" y="1581"/>
                  </a:cubicBezTo>
                  <a:lnTo>
                    <a:pt x="61993" y="1581"/>
                  </a:lnTo>
                  <a:lnTo>
                    <a:pt x="61993" y="1581"/>
                  </a:lnTo>
                  <a:lnTo>
                    <a:pt x="61993" y="1581"/>
                  </a:lnTo>
                  <a:cubicBezTo>
                    <a:pt x="117009" y="27118"/>
                    <a:pt x="117009" y="27118"/>
                    <a:pt x="117009" y="27118"/>
                  </a:cubicBezTo>
                  <a:lnTo>
                    <a:pt x="117009" y="27118"/>
                  </a:lnTo>
                  <a:cubicBezTo>
                    <a:pt x="118405" y="27118"/>
                    <a:pt x="119800" y="30282"/>
                    <a:pt x="119800" y="31864"/>
                  </a:cubicBezTo>
                  <a:cubicBezTo>
                    <a:pt x="119800" y="35028"/>
                    <a:pt x="118405" y="36610"/>
                    <a:pt x="117009" y="38192"/>
                  </a:cubicBezTo>
                  <a:close/>
                  <a:moveTo>
                    <a:pt x="5780" y="81355"/>
                  </a:moveTo>
                  <a:lnTo>
                    <a:pt x="5780" y="81355"/>
                  </a:lnTo>
                  <a:cubicBezTo>
                    <a:pt x="7176" y="81355"/>
                    <a:pt x="7176" y="81355"/>
                    <a:pt x="8571" y="81355"/>
                  </a:cubicBezTo>
                  <a:lnTo>
                    <a:pt x="8571" y="81355"/>
                  </a:lnTo>
                  <a:lnTo>
                    <a:pt x="8571" y="81355"/>
                  </a:lnTo>
                  <a:lnTo>
                    <a:pt x="8571" y="81355"/>
                  </a:lnTo>
                  <a:cubicBezTo>
                    <a:pt x="60598" y="106892"/>
                    <a:pt x="60598" y="106892"/>
                    <a:pt x="60598" y="106892"/>
                  </a:cubicBezTo>
                  <a:cubicBezTo>
                    <a:pt x="112823" y="81355"/>
                    <a:pt x="112823" y="81355"/>
                    <a:pt x="112823" y="81355"/>
                  </a:cubicBezTo>
                  <a:lnTo>
                    <a:pt x="112823" y="81355"/>
                  </a:lnTo>
                  <a:lnTo>
                    <a:pt x="112823" y="81355"/>
                  </a:lnTo>
                  <a:lnTo>
                    <a:pt x="112823" y="81355"/>
                  </a:lnTo>
                  <a:lnTo>
                    <a:pt x="114219" y="81355"/>
                  </a:lnTo>
                  <a:cubicBezTo>
                    <a:pt x="118405" y="81355"/>
                    <a:pt x="119800" y="84519"/>
                    <a:pt x="119800" y="87683"/>
                  </a:cubicBezTo>
                  <a:cubicBezTo>
                    <a:pt x="119800" y="91073"/>
                    <a:pt x="118405" y="92655"/>
                    <a:pt x="117009" y="94237"/>
                  </a:cubicBezTo>
                  <a:lnTo>
                    <a:pt x="117009" y="94237"/>
                  </a:lnTo>
                  <a:cubicBezTo>
                    <a:pt x="61993" y="119774"/>
                    <a:pt x="61993" y="119774"/>
                    <a:pt x="61993" y="119774"/>
                  </a:cubicBezTo>
                  <a:lnTo>
                    <a:pt x="61993" y="119774"/>
                  </a:lnTo>
                  <a:lnTo>
                    <a:pt x="61993" y="119774"/>
                  </a:lnTo>
                  <a:lnTo>
                    <a:pt x="61993" y="119774"/>
                  </a:lnTo>
                  <a:lnTo>
                    <a:pt x="60598" y="119774"/>
                  </a:lnTo>
                  <a:cubicBezTo>
                    <a:pt x="59202" y="119774"/>
                    <a:pt x="59202" y="119774"/>
                    <a:pt x="57807" y="119774"/>
                  </a:cubicBezTo>
                  <a:lnTo>
                    <a:pt x="57807" y="119774"/>
                  </a:lnTo>
                  <a:lnTo>
                    <a:pt x="57807" y="119774"/>
                  </a:lnTo>
                  <a:lnTo>
                    <a:pt x="57807" y="119774"/>
                  </a:lnTo>
                  <a:cubicBezTo>
                    <a:pt x="2990" y="94237"/>
                    <a:pt x="2990" y="94237"/>
                    <a:pt x="2990" y="94237"/>
                  </a:cubicBezTo>
                  <a:lnTo>
                    <a:pt x="2990" y="94237"/>
                  </a:lnTo>
                  <a:cubicBezTo>
                    <a:pt x="1395" y="92655"/>
                    <a:pt x="0" y="91073"/>
                    <a:pt x="0" y="87683"/>
                  </a:cubicBezTo>
                  <a:cubicBezTo>
                    <a:pt x="0" y="84519"/>
                    <a:pt x="2990" y="81355"/>
                    <a:pt x="5780" y="813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5" name="iSḻidê">
              <a:extLst>
                <a:ext uri="{FF2B5EF4-FFF2-40B4-BE49-F238E27FC236}">
                  <a16:creationId xmlns:a16="http://schemas.microsoft.com/office/drawing/2014/main" id="{44BEB40B-9E58-493B-B078-D2F35CE795CC}"/>
                </a:ext>
              </a:extLst>
            </p:cNvPr>
            <p:cNvSpPr/>
            <p:nvPr/>
          </p:nvSpPr>
          <p:spPr>
            <a:xfrm>
              <a:off x="8564637" y="4164698"/>
              <a:ext cx="2941922" cy="523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 smtClean="0"/>
                <a:t>内核直接控制网卡</a:t>
              </a:r>
              <a:endParaRPr lang="en-US" altLang="zh-CN" sz="1100" dirty="0"/>
            </a:p>
          </p:txBody>
        </p:sp>
        <p:sp>
          <p:nvSpPr>
            <p:cNvPr id="16" name="îṣḷíďè">
              <a:extLst>
                <a:ext uri="{FF2B5EF4-FFF2-40B4-BE49-F238E27FC236}">
                  <a16:creationId xmlns:a16="http://schemas.microsoft.com/office/drawing/2014/main" id="{928EF014-E066-4886-99B1-07D85E5F0338}"/>
                </a:ext>
              </a:extLst>
            </p:cNvPr>
            <p:cNvSpPr/>
            <p:nvPr/>
          </p:nvSpPr>
          <p:spPr>
            <a:xfrm>
              <a:off x="8564637" y="3762042"/>
              <a:ext cx="2941922" cy="3928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600" b="1" dirty="0">
                  <a:solidFill>
                    <a:srgbClr val="FF0000"/>
                  </a:solidFill>
                </a:rPr>
                <a:t>Monitor</a:t>
              </a:r>
              <a:r>
                <a:rPr lang="zh-CN" altLang="en-US" sz="16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1600" b="1" dirty="0">
                  <a:solidFill>
                    <a:srgbClr val="FF0000"/>
                  </a:solidFill>
                </a:rPr>
                <a:t>Mode</a:t>
              </a:r>
              <a:endParaRPr lang="en-US" altLang="zh-CN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îšḷidè">
              <a:extLst>
                <a:ext uri="{FF2B5EF4-FFF2-40B4-BE49-F238E27FC236}">
                  <a16:creationId xmlns:a16="http://schemas.microsoft.com/office/drawing/2014/main" id="{01CAE35F-CBE2-492E-8E84-96DEB183CABA}"/>
                </a:ext>
              </a:extLst>
            </p:cNvPr>
            <p:cNvSpPr/>
            <p:nvPr/>
          </p:nvSpPr>
          <p:spPr>
            <a:xfrm>
              <a:off x="8564637" y="2994178"/>
              <a:ext cx="2941922" cy="523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 smtClean="0"/>
                <a:t>两台主机直连</a:t>
              </a:r>
              <a:endParaRPr lang="en-US" altLang="zh-CN" sz="1100" dirty="0"/>
            </a:p>
          </p:txBody>
        </p:sp>
        <p:sp>
          <p:nvSpPr>
            <p:cNvPr id="18" name="íṩliḋê">
              <a:extLst>
                <a:ext uri="{FF2B5EF4-FFF2-40B4-BE49-F238E27FC236}">
                  <a16:creationId xmlns:a16="http://schemas.microsoft.com/office/drawing/2014/main" id="{111B2390-7DED-4718-B56C-E5BAFE750375}"/>
                </a:ext>
              </a:extLst>
            </p:cNvPr>
            <p:cNvSpPr/>
            <p:nvPr/>
          </p:nvSpPr>
          <p:spPr>
            <a:xfrm>
              <a:off x="8564637" y="2588431"/>
              <a:ext cx="2941922" cy="4057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600" b="1" dirty="0"/>
                <a:t>Ad hoc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Mode</a:t>
              </a:r>
              <a:endParaRPr lang="en-US" altLang="zh-CN" sz="1600" b="1" dirty="0"/>
            </a:p>
          </p:txBody>
        </p:sp>
        <p:sp>
          <p:nvSpPr>
            <p:cNvPr id="19" name="ïSḷïḑè">
              <a:extLst>
                <a:ext uri="{FF2B5EF4-FFF2-40B4-BE49-F238E27FC236}">
                  <a16:creationId xmlns:a16="http://schemas.microsoft.com/office/drawing/2014/main" id="{7F752C24-8C51-4C08-8ECC-CD41D5A77D41}"/>
                </a:ext>
              </a:extLst>
            </p:cNvPr>
            <p:cNvSpPr/>
            <p:nvPr/>
          </p:nvSpPr>
          <p:spPr>
            <a:xfrm>
              <a:off x="7986534" y="2866181"/>
              <a:ext cx="522466" cy="522466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0" name="ïṥḻiḋè">
              <a:extLst>
                <a:ext uri="{FF2B5EF4-FFF2-40B4-BE49-F238E27FC236}">
                  <a16:creationId xmlns:a16="http://schemas.microsoft.com/office/drawing/2014/main" id="{624F063E-6C67-4CDA-A08D-0917FFD25FA0}"/>
                </a:ext>
              </a:extLst>
            </p:cNvPr>
            <p:cNvSpPr/>
            <p:nvPr/>
          </p:nvSpPr>
          <p:spPr>
            <a:xfrm>
              <a:off x="7986534" y="4018666"/>
              <a:ext cx="522466" cy="522466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1" name="íṡḷïḋé">
              <a:extLst>
                <a:ext uri="{FF2B5EF4-FFF2-40B4-BE49-F238E27FC236}">
                  <a16:creationId xmlns:a16="http://schemas.microsoft.com/office/drawing/2014/main" id="{4DB44935-B0A3-4FC5-8CFE-CBB626FA0B25}"/>
                </a:ext>
              </a:extLst>
            </p:cNvPr>
            <p:cNvSpPr/>
            <p:nvPr/>
          </p:nvSpPr>
          <p:spPr>
            <a:xfrm>
              <a:off x="8153864" y="3024286"/>
              <a:ext cx="217308" cy="2062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00" y="63664"/>
                  </a:moveTo>
                  <a:lnTo>
                    <a:pt x="119800" y="63664"/>
                  </a:lnTo>
                  <a:cubicBezTo>
                    <a:pt x="119800" y="66596"/>
                    <a:pt x="118405" y="69528"/>
                    <a:pt x="114219" y="69528"/>
                  </a:cubicBezTo>
                  <a:cubicBezTo>
                    <a:pt x="112823" y="69528"/>
                    <a:pt x="111428" y="68062"/>
                    <a:pt x="111428" y="68062"/>
                  </a:cubicBezTo>
                  <a:lnTo>
                    <a:pt x="111428" y="68062"/>
                  </a:lnTo>
                  <a:cubicBezTo>
                    <a:pt x="60598" y="14869"/>
                    <a:pt x="60598" y="14869"/>
                    <a:pt x="60598" y="14869"/>
                  </a:cubicBezTo>
                  <a:lnTo>
                    <a:pt x="60598" y="14869"/>
                  </a:lnTo>
                  <a:lnTo>
                    <a:pt x="60598" y="14869"/>
                  </a:lnTo>
                  <a:lnTo>
                    <a:pt x="60598" y="14869"/>
                  </a:lnTo>
                  <a:cubicBezTo>
                    <a:pt x="9966" y="68062"/>
                    <a:pt x="9966" y="68062"/>
                    <a:pt x="9966" y="68062"/>
                  </a:cubicBezTo>
                  <a:lnTo>
                    <a:pt x="9966" y="68062"/>
                  </a:lnTo>
                  <a:cubicBezTo>
                    <a:pt x="8571" y="68062"/>
                    <a:pt x="7176" y="69528"/>
                    <a:pt x="5780" y="69528"/>
                  </a:cubicBezTo>
                  <a:cubicBezTo>
                    <a:pt x="2990" y="69528"/>
                    <a:pt x="0" y="66596"/>
                    <a:pt x="0" y="63664"/>
                  </a:cubicBezTo>
                  <a:cubicBezTo>
                    <a:pt x="0" y="62198"/>
                    <a:pt x="0" y="60523"/>
                    <a:pt x="1395" y="59057"/>
                  </a:cubicBezTo>
                  <a:cubicBezTo>
                    <a:pt x="56411" y="1465"/>
                    <a:pt x="56411" y="1465"/>
                    <a:pt x="56411" y="1465"/>
                  </a:cubicBezTo>
                  <a:cubicBezTo>
                    <a:pt x="57807" y="0"/>
                    <a:pt x="59202" y="0"/>
                    <a:pt x="60598" y="0"/>
                  </a:cubicBez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cubicBezTo>
                    <a:pt x="61993" y="0"/>
                    <a:pt x="63388" y="1465"/>
                    <a:pt x="64784" y="1465"/>
                  </a:cubicBezTo>
                  <a:lnTo>
                    <a:pt x="64784" y="1465"/>
                  </a:lnTo>
                  <a:cubicBezTo>
                    <a:pt x="85913" y="25130"/>
                    <a:pt x="85913" y="25130"/>
                    <a:pt x="85913" y="25130"/>
                  </a:cubicBezTo>
                  <a:cubicBezTo>
                    <a:pt x="85913" y="19267"/>
                    <a:pt x="85913" y="19267"/>
                    <a:pt x="85913" y="19267"/>
                  </a:cubicBezTo>
                  <a:cubicBezTo>
                    <a:pt x="85913" y="16335"/>
                    <a:pt x="88903" y="13193"/>
                    <a:pt x="91694" y="13193"/>
                  </a:cubicBezTo>
                  <a:cubicBezTo>
                    <a:pt x="95880" y="13193"/>
                    <a:pt x="97275" y="16335"/>
                    <a:pt x="97275" y="19267"/>
                  </a:cubicBezTo>
                  <a:cubicBezTo>
                    <a:pt x="97275" y="36858"/>
                    <a:pt x="97275" y="36858"/>
                    <a:pt x="97275" y="36858"/>
                  </a:cubicBezTo>
                  <a:cubicBezTo>
                    <a:pt x="118405" y="59057"/>
                    <a:pt x="118405" y="59057"/>
                    <a:pt x="118405" y="59057"/>
                  </a:cubicBezTo>
                  <a:lnTo>
                    <a:pt x="118405" y="59057"/>
                  </a:lnTo>
                  <a:cubicBezTo>
                    <a:pt x="119800" y="60523"/>
                    <a:pt x="119800" y="62198"/>
                    <a:pt x="119800" y="63664"/>
                  </a:cubicBezTo>
                  <a:close/>
                  <a:moveTo>
                    <a:pt x="108438" y="72460"/>
                  </a:moveTo>
                  <a:lnTo>
                    <a:pt x="108438" y="72460"/>
                  </a:lnTo>
                  <a:cubicBezTo>
                    <a:pt x="108438" y="90261"/>
                    <a:pt x="108438" y="90261"/>
                    <a:pt x="108438" y="90261"/>
                  </a:cubicBezTo>
                  <a:cubicBezTo>
                    <a:pt x="108438" y="99057"/>
                    <a:pt x="108438" y="99057"/>
                    <a:pt x="108438" y="99057"/>
                  </a:cubicBezTo>
                  <a:cubicBezTo>
                    <a:pt x="108438" y="113926"/>
                    <a:pt x="108438" y="113926"/>
                    <a:pt x="108438" y="113926"/>
                  </a:cubicBezTo>
                  <a:cubicBezTo>
                    <a:pt x="108438" y="118324"/>
                    <a:pt x="107043" y="119790"/>
                    <a:pt x="102857" y="119790"/>
                  </a:cubicBezTo>
                  <a:cubicBezTo>
                    <a:pt x="91694" y="119790"/>
                    <a:pt x="91694" y="119790"/>
                    <a:pt x="91694" y="119790"/>
                  </a:cubicBezTo>
                  <a:cubicBezTo>
                    <a:pt x="91694" y="72460"/>
                    <a:pt x="91694" y="72460"/>
                    <a:pt x="91694" y="72460"/>
                  </a:cubicBezTo>
                  <a:cubicBezTo>
                    <a:pt x="69169" y="72460"/>
                    <a:pt x="69169" y="72460"/>
                    <a:pt x="69169" y="72460"/>
                  </a:cubicBezTo>
                  <a:cubicBezTo>
                    <a:pt x="69169" y="119790"/>
                    <a:pt x="69169" y="119790"/>
                    <a:pt x="69169" y="119790"/>
                  </a:cubicBezTo>
                  <a:cubicBezTo>
                    <a:pt x="16943" y="119790"/>
                    <a:pt x="16943" y="119790"/>
                    <a:pt x="16943" y="119790"/>
                  </a:cubicBezTo>
                  <a:cubicBezTo>
                    <a:pt x="14152" y="119790"/>
                    <a:pt x="11362" y="118324"/>
                    <a:pt x="11362" y="113926"/>
                  </a:cubicBezTo>
                  <a:cubicBezTo>
                    <a:pt x="11362" y="99057"/>
                    <a:pt x="11362" y="99057"/>
                    <a:pt x="11362" y="99057"/>
                  </a:cubicBezTo>
                  <a:cubicBezTo>
                    <a:pt x="11362" y="90261"/>
                    <a:pt x="11362" y="90261"/>
                    <a:pt x="11362" y="90261"/>
                  </a:cubicBezTo>
                  <a:cubicBezTo>
                    <a:pt x="11362" y="72460"/>
                    <a:pt x="11362" y="72460"/>
                    <a:pt x="11362" y="72460"/>
                  </a:cubicBezTo>
                  <a:cubicBezTo>
                    <a:pt x="60598" y="22198"/>
                    <a:pt x="60598" y="22198"/>
                    <a:pt x="60598" y="22198"/>
                  </a:cubicBezTo>
                  <a:lnTo>
                    <a:pt x="108438" y="72460"/>
                  </a:lnTo>
                  <a:close/>
                  <a:moveTo>
                    <a:pt x="50830" y="72460"/>
                  </a:moveTo>
                  <a:lnTo>
                    <a:pt x="50830" y="72460"/>
                  </a:lnTo>
                  <a:cubicBezTo>
                    <a:pt x="28305" y="72460"/>
                    <a:pt x="28305" y="72460"/>
                    <a:pt x="28305" y="72460"/>
                  </a:cubicBezTo>
                  <a:cubicBezTo>
                    <a:pt x="28305" y="96125"/>
                    <a:pt x="28305" y="96125"/>
                    <a:pt x="28305" y="96125"/>
                  </a:cubicBezTo>
                  <a:cubicBezTo>
                    <a:pt x="50830" y="96125"/>
                    <a:pt x="50830" y="96125"/>
                    <a:pt x="50830" y="96125"/>
                  </a:cubicBezTo>
                  <a:lnTo>
                    <a:pt x="50830" y="7246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2" name="íśḻídê">
              <a:extLst>
                <a:ext uri="{FF2B5EF4-FFF2-40B4-BE49-F238E27FC236}">
                  <a16:creationId xmlns:a16="http://schemas.microsoft.com/office/drawing/2014/main" id="{F4590D0A-659A-42F7-8511-C7813B6DDB5D}"/>
                </a:ext>
              </a:extLst>
            </p:cNvPr>
            <p:cNvSpPr/>
            <p:nvPr/>
          </p:nvSpPr>
          <p:spPr>
            <a:xfrm>
              <a:off x="8153864" y="4199450"/>
              <a:ext cx="217308" cy="19039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09" y="65310"/>
                  </a:moveTo>
                  <a:lnTo>
                    <a:pt x="117009" y="65310"/>
                  </a:lnTo>
                  <a:lnTo>
                    <a:pt x="117009" y="65310"/>
                  </a:lnTo>
                  <a:cubicBezTo>
                    <a:pt x="61993" y="91073"/>
                    <a:pt x="61993" y="91073"/>
                    <a:pt x="61993" y="91073"/>
                  </a:cubicBezTo>
                  <a:lnTo>
                    <a:pt x="61993" y="91073"/>
                  </a:lnTo>
                  <a:lnTo>
                    <a:pt x="61993" y="91073"/>
                  </a:lnTo>
                  <a:lnTo>
                    <a:pt x="61993" y="91073"/>
                  </a:lnTo>
                  <a:cubicBezTo>
                    <a:pt x="61993" y="92655"/>
                    <a:pt x="60598" y="92655"/>
                    <a:pt x="60598" y="92655"/>
                  </a:cubicBezTo>
                  <a:cubicBezTo>
                    <a:pt x="59202" y="92655"/>
                    <a:pt x="59202" y="92655"/>
                    <a:pt x="57807" y="91073"/>
                  </a:cubicBezTo>
                  <a:lnTo>
                    <a:pt x="57807" y="91073"/>
                  </a:lnTo>
                  <a:lnTo>
                    <a:pt x="57807" y="91073"/>
                  </a:lnTo>
                  <a:lnTo>
                    <a:pt x="57807" y="91073"/>
                  </a:lnTo>
                  <a:cubicBezTo>
                    <a:pt x="2990" y="65310"/>
                    <a:pt x="2990" y="65310"/>
                    <a:pt x="2990" y="65310"/>
                  </a:cubicBezTo>
                  <a:lnTo>
                    <a:pt x="2990" y="65310"/>
                  </a:lnTo>
                  <a:cubicBezTo>
                    <a:pt x="1395" y="65310"/>
                    <a:pt x="0" y="62146"/>
                    <a:pt x="0" y="60564"/>
                  </a:cubicBezTo>
                  <a:cubicBezTo>
                    <a:pt x="0" y="55819"/>
                    <a:pt x="2990" y="54237"/>
                    <a:pt x="5780" y="54237"/>
                  </a:cubicBezTo>
                  <a:cubicBezTo>
                    <a:pt x="7176" y="54237"/>
                    <a:pt x="7176" y="54237"/>
                    <a:pt x="8571" y="54237"/>
                  </a:cubicBezTo>
                  <a:lnTo>
                    <a:pt x="8571" y="54237"/>
                  </a:lnTo>
                  <a:lnTo>
                    <a:pt x="8571" y="54237"/>
                  </a:lnTo>
                  <a:lnTo>
                    <a:pt x="8571" y="54237"/>
                  </a:lnTo>
                  <a:cubicBezTo>
                    <a:pt x="60598" y="78192"/>
                    <a:pt x="60598" y="78192"/>
                    <a:pt x="60598" y="78192"/>
                  </a:cubicBezTo>
                  <a:cubicBezTo>
                    <a:pt x="112823" y="54237"/>
                    <a:pt x="112823" y="54237"/>
                    <a:pt x="112823" y="54237"/>
                  </a:cubicBezTo>
                  <a:lnTo>
                    <a:pt x="112823" y="54237"/>
                  </a:lnTo>
                  <a:lnTo>
                    <a:pt x="112823" y="54237"/>
                  </a:lnTo>
                  <a:lnTo>
                    <a:pt x="112823" y="54237"/>
                  </a:lnTo>
                  <a:lnTo>
                    <a:pt x="114219" y="54237"/>
                  </a:lnTo>
                  <a:cubicBezTo>
                    <a:pt x="118405" y="54237"/>
                    <a:pt x="119800" y="55819"/>
                    <a:pt x="119800" y="60564"/>
                  </a:cubicBezTo>
                  <a:cubicBezTo>
                    <a:pt x="119800" y="62146"/>
                    <a:pt x="118405" y="65310"/>
                    <a:pt x="117009" y="65310"/>
                  </a:cubicBezTo>
                  <a:close/>
                  <a:moveTo>
                    <a:pt x="117009" y="38192"/>
                  </a:moveTo>
                  <a:lnTo>
                    <a:pt x="117009" y="38192"/>
                  </a:lnTo>
                  <a:lnTo>
                    <a:pt x="117009" y="38192"/>
                  </a:lnTo>
                  <a:cubicBezTo>
                    <a:pt x="61993" y="63728"/>
                    <a:pt x="61993" y="63728"/>
                    <a:pt x="61993" y="63728"/>
                  </a:cubicBezTo>
                  <a:lnTo>
                    <a:pt x="61993" y="63728"/>
                  </a:lnTo>
                  <a:lnTo>
                    <a:pt x="61993" y="63728"/>
                  </a:lnTo>
                  <a:lnTo>
                    <a:pt x="61993" y="63728"/>
                  </a:lnTo>
                  <a:lnTo>
                    <a:pt x="60598" y="63728"/>
                  </a:lnTo>
                  <a:cubicBezTo>
                    <a:pt x="59202" y="63728"/>
                    <a:pt x="59202" y="63728"/>
                    <a:pt x="57807" y="63728"/>
                  </a:cubicBezTo>
                  <a:lnTo>
                    <a:pt x="57807" y="63728"/>
                  </a:lnTo>
                  <a:lnTo>
                    <a:pt x="57807" y="63728"/>
                  </a:lnTo>
                  <a:lnTo>
                    <a:pt x="57807" y="63728"/>
                  </a:lnTo>
                  <a:cubicBezTo>
                    <a:pt x="2990" y="38192"/>
                    <a:pt x="2990" y="38192"/>
                    <a:pt x="2990" y="38192"/>
                  </a:cubicBezTo>
                  <a:lnTo>
                    <a:pt x="2990" y="38192"/>
                  </a:lnTo>
                  <a:cubicBezTo>
                    <a:pt x="1395" y="36610"/>
                    <a:pt x="0" y="35028"/>
                    <a:pt x="0" y="31864"/>
                  </a:cubicBezTo>
                  <a:cubicBezTo>
                    <a:pt x="0" y="30282"/>
                    <a:pt x="1395" y="27118"/>
                    <a:pt x="2990" y="27118"/>
                  </a:cubicBezTo>
                  <a:lnTo>
                    <a:pt x="2990" y="27118"/>
                  </a:lnTo>
                  <a:cubicBezTo>
                    <a:pt x="57807" y="1581"/>
                    <a:pt x="57807" y="1581"/>
                    <a:pt x="57807" y="1581"/>
                  </a:cubicBezTo>
                  <a:lnTo>
                    <a:pt x="57807" y="1581"/>
                  </a:lnTo>
                  <a:lnTo>
                    <a:pt x="57807" y="1581"/>
                  </a:lnTo>
                  <a:lnTo>
                    <a:pt x="57807" y="1581"/>
                  </a:lnTo>
                  <a:cubicBezTo>
                    <a:pt x="59202" y="0"/>
                    <a:pt x="59202" y="0"/>
                    <a:pt x="60598" y="0"/>
                  </a:cubicBezTo>
                  <a:cubicBezTo>
                    <a:pt x="60598" y="0"/>
                    <a:pt x="61993" y="0"/>
                    <a:pt x="61993" y="1581"/>
                  </a:cubicBezTo>
                  <a:lnTo>
                    <a:pt x="61993" y="1581"/>
                  </a:lnTo>
                  <a:lnTo>
                    <a:pt x="61993" y="1581"/>
                  </a:lnTo>
                  <a:lnTo>
                    <a:pt x="61993" y="1581"/>
                  </a:lnTo>
                  <a:cubicBezTo>
                    <a:pt x="117009" y="27118"/>
                    <a:pt x="117009" y="27118"/>
                    <a:pt x="117009" y="27118"/>
                  </a:cubicBezTo>
                  <a:lnTo>
                    <a:pt x="117009" y="27118"/>
                  </a:lnTo>
                  <a:cubicBezTo>
                    <a:pt x="118405" y="27118"/>
                    <a:pt x="119800" y="30282"/>
                    <a:pt x="119800" y="31864"/>
                  </a:cubicBezTo>
                  <a:cubicBezTo>
                    <a:pt x="119800" y="35028"/>
                    <a:pt x="118405" y="36610"/>
                    <a:pt x="117009" y="38192"/>
                  </a:cubicBezTo>
                  <a:close/>
                  <a:moveTo>
                    <a:pt x="5780" y="81355"/>
                  </a:moveTo>
                  <a:lnTo>
                    <a:pt x="5780" y="81355"/>
                  </a:lnTo>
                  <a:cubicBezTo>
                    <a:pt x="7176" y="81355"/>
                    <a:pt x="7176" y="81355"/>
                    <a:pt x="8571" y="81355"/>
                  </a:cubicBezTo>
                  <a:lnTo>
                    <a:pt x="8571" y="81355"/>
                  </a:lnTo>
                  <a:lnTo>
                    <a:pt x="8571" y="81355"/>
                  </a:lnTo>
                  <a:lnTo>
                    <a:pt x="8571" y="81355"/>
                  </a:lnTo>
                  <a:cubicBezTo>
                    <a:pt x="60598" y="106892"/>
                    <a:pt x="60598" y="106892"/>
                    <a:pt x="60598" y="106892"/>
                  </a:cubicBezTo>
                  <a:cubicBezTo>
                    <a:pt x="112823" y="81355"/>
                    <a:pt x="112823" y="81355"/>
                    <a:pt x="112823" y="81355"/>
                  </a:cubicBezTo>
                  <a:lnTo>
                    <a:pt x="112823" y="81355"/>
                  </a:lnTo>
                  <a:lnTo>
                    <a:pt x="112823" y="81355"/>
                  </a:lnTo>
                  <a:lnTo>
                    <a:pt x="112823" y="81355"/>
                  </a:lnTo>
                  <a:lnTo>
                    <a:pt x="114219" y="81355"/>
                  </a:lnTo>
                  <a:cubicBezTo>
                    <a:pt x="118405" y="81355"/>
                    <a:pt x="119800" y="84519"/>
                    <a:pt x="119800" y="87683"/>
                  </a:cubicBezTo>
                  <a:cubicBezTo>
                    <a:pt x="119800" y="91073"/>
                    <a:pt x="118405" y="92655"/>
                    <a:pt x="117009" y="94237"/>
                  </a:cubicBezTo>
                  <a:lnTo>
                    <a:pt x="117009" y="94237"/>
                  </a:lnTo>
                  <a:cubicBezTo>
                    <a:pt x="61993" y="119774"/>
                    <a:pt x="61993" y="119774"/>
                    <a:pt x="61993" y="119774"/>
                  </a:cubicBezTo>
                  <a:lnTo>
                    <a:pt x="61993" y="119774"/>
                  </a:lnTo>
                  <a:lnTo>
                    <a:pt x="61993" y="119774"/>
                  </a:lnTo>
                  <a:lnTo>
                    <a:pt x="61993" y="119774"/>
                  </a:lnTo>
                  <a:lnTo>
                    <a:pt x="60598" y="119774"/>
                  </a:lnTo>
                  <a:cubicBezTo>
                    <a:pt x="59202" y="119774"/>
                    <a:pt x="59202" y="119774"/>
                    <a:pt x="57807" y="119774"/>
                  </a:cubicBezTo>
                  <a:lnTo>
                    <a:pt x="57807" y="119774"/>
                  </a:lnTo>
                  <a:lnTo>
                    <a:pt x="57807" y="119774"/>
                  </a:lnTo>
                  <a:lnTo>
                    <a:pt x="57807" y="119774"/>
                  </a:lnTo>
                  <a:cubicBezTo>
                    <a:pt x="2990" y="94237"/>
                    <a:pt x="2990" y="94237"/>
                    <a:pt x="2990" y="94237"/>
                  </a:cubicBezTo>
                  <a:lnTo>
                    <a:pt x="2990" y="94237"/>
                  </a:lnTo>
                  <a:cubicBezTo>
                    <a:pt x="1395" y="92655"/>
                    <a:pt x="0" y="91073"/>
                    <a:pt x="0" y="87683"/>
                  </a:cubicBezTo>
                  <a:cubicBezTo>
                    <a:pt x="0" y="84519"/>
                    <a:pt x="2990" y="81355"/>
                    <a:pt x="5780" y="8135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840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网卡工作模式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5" name="477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869170"/>
            <a:ext cx="12192000" cy="3851651"/>
            <a:chOff x="0" y="1869170"/>
            <a:chExt cx="12192000" cy="3851651"/>
          </a:xfrm>
        </p:grpSpPr>
        <p:grpSp>
          <p:nvGrpSpPr>
            <p:cNvPr id="6" name="îšḻiḑè"/>
            <p:cNvGrpSpPr/>
            <p:nvPr/>
          </p:nvGrpSpPr>
          <p:grpSpPr>
            <a:xfrm>
              <a:off x="1765049" y="2888850"/>
              <a:ext cx="3362057" cy="1219147"/>
              <a:chOff x="1133940" y="2819892"/>
              <a:chExt cx="2521542" cy="914360"/>
            </a:xfrm>
            <a:solidFill>
              <a:schemeClr val="bg1">
                <a:lumMod val="50000"/>
              </a:schemeClr>
            </a:solidFill>
          </p:grpSpPr>
          <p:sp>
            <p:nvSpPr>
              <p:cNvPr id="25" name="îşḷïḍe"/>
              <p:cNvSpPr/>
              <p:nvPr/>
            </p:nvSpPr>
            <p:spPr>
              <a:xfrm>
                <a:off x="1133940" y="2819892"/>
                <a:ext cx="1670603" cy="914360"/>
              </a:xfrm>
              <a:prstGeom prst="corner">
                <a:avLst>
                  <a:gd name="adj1" fmla="val 13050"/>
                  <a:gd name="adj2" fmla="val 1172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" name="ïš1íḑè"/>
              <p:cNvSpPr/>
              <p:nvPr/>
            </p:nvSpPr>
            <p:spPr>
              <a:xfrm flipH="1">
                <a:off x="1984879" y="2819892"/>
                <a:ext cx="1670603" cy="914360"/>
              </a:xfrm>
              <a:prstGeom prst="corner">
                <a:avLst>
                  <a:gd name="adj1" fmla="val 13050"/>
                  <a:gd name="adj2" fmla="val 1172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7" name="íṡļíḓé"/>
            <p:cNvSpPr/>
            <p:nvPr/>
          </p:nvSpPr>
          <p:spPr>
            <a:xfrm>
              <a:off x="5465441" y="2965161"/>
              <a:ext cx="1321843" cy="1155456"/>
            </a:xfrm>
            <a:custGeom>
              <a:avLst/>
              <a:gdLst>
                <a:gd name="connsiteX0" fmla="*/ 0 w 1571625"/>
                <a:gd name="connsiteY0" fmla="*/ 206070 h 1373798"/>
                <a:gd name="connsiteX1" fmla="*/ 884726 w 1571625"/>
                <a:gd name="connsiteY1" fmla="*/ 206070 h 1373798"/>
                <a:gd name="connsiteX2" fmla="*/ 884726 w 1571625"/>
                <a:gd name="connsiteY2" fmla="*/ 0 h 1373798"/>
                <a:gd name="connsiteX3" fmla="*/ 1571625 w 1571625"/>
                <a:gd name="connsiteY3" fmla="*/ 686899 h 1373798"/>
                <a:gd name="connsiteX4" fmla="*/ 884726 w 1571625"/>
                <a:gd name="connsiteY4" fmla="*/ 1373798 h 1373798"/>
                <a:gd name="connsiteX5" fmla="*/ 884726 w 1571625"/>
                <a:gd name="connsiteY5" fmla="*/ 1167728 h 1373798"/>
                <a:gd name="connsiteX6" fmla="*/ 0 w 1571625"/>
                <a:gd name="connsiteY6" fmla="*/ 1167728 h 1373798"/>
                <a:gd name="connsiteX7" fmla="*/ 0 w 1571625"/>
                <a:gd name="connsiteY7" fmla="*/ 206070 h 13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1625" h="1373798">
                  <a:moveTo>
                    <a:pt x="0" y="206070"/>
                  </a:moveTo>
                  <a:lnTo>
                    <a:pt x="884726" y="206070"/>
                  </a:lnTo>
                  <a:lnTo>
                    <a:pt x="884726" y="0"/>
                  </a:lnTo>
                  <a:lnTo>
                    <a:pt x="1571625" y="686899"/>
                  </a:lnTo>
                  <a:lnTo>
                    <a:pt x="884726" y="1373798"/>
                  </a:lnTo>
                  <a:lnTo>
                    <a:pt x="884726" y="1167728"/>
                  </a:lnTo>
                  <a:lnTo>
                    <a:pt x="0" y="1167728"/>
                  </a:lnTo>
                  <a:lnTo>
                    <a:pt x="0" y="2060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grpSp>
          <p:nvGrpSpPr>
            <p:cNvPr id="8" name="íşḻïḑé"/>
            <p:cNvGrpSpPr>
              <a:grpSpLocks noChangeAspect="1"/>
            </p:cNvGrpSpPr>
            <p:nvPr/>
          </p:nvGrpSpPr>
          <p:grpSpPr>
            <a:xfrm>
              <a:off x="2927278" y="3588763"/>
              <a:ext cx="1037599" cy="1038467"/>
              <a:chOff x="3287425" y="1417883"/>
              <a:chExt cx="648499" cy="649042"/>
            </a:xfrm>
          </p:grpSpPr>
          <p:sp>
            <p:nvSpPr>
              <p:cNvPr id="23" name="îṣlîḑê"/>
              <p:cNvSpPr/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4" name="ïṥ1ïḓè"/>
              <p:cNvSpPr/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01</a:t>
                </a:r>
              </a:p>
            </p:txBody>
          </p:sp>
        </p:grpSp>
        <p:grpSp>
          <p:nvGrpSpPr>
            <p:cNvPr id="9" name="íṣľïďè"/>
            <p:cNvGrpSpPr/>
            <p:nvPr/>
          </p:nvGrpSpPr>
          <p:grpSpPr>
            <a:xfrm>
              <a:off x="7048809" y="2888850"/>
              <a:ext cx="3362057" cy="1219147"/>
              <a:chOff x="1133940" y="2819892"/>
              <a:chExt cx="2521542" cy="914360"/>
            </a:xfrm>
            <a:solidFill>
              <a:schemeClr val="accent6"/>
            </a:solidFill>
          </p:grpSpPr>
          <p:sp>
            <p:nvSpPr>
              <p:cNvPr id="21" name="îṣḷïḍe"/>
              <p:cNvSpPr/>
              <p:nvPr/>
            </p:nvSpPr>
            <p:spPr>
              <a:xfrm>
                <a:off x="1133940" y="2819892"/>
                <a:ext cx="1670603" cy="914360"/>
              </a:xfrm>
              <a:prstGeom prst="corner">
                <a:avLst>
                  <a:gd name="adj1" fmla="val 13050"/>
                  <a:gd name="adj2" fmla="val 1172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" name="îṩ1îḓè"/>
              <p:cNvSpPr/>
              <p:nvPr/>
            </p:nvSpPr>
            <p:spPr>
              <a:xfrm flipH="1">
                <a:off x="1984879" y="2819892"/>
                <a:ext cx="1670603" cy="914360"/>
              </a:xfrm>
              <a:prstGeom prst="corner">
                <a:avLst>
                  <a:gd name="adj1" fmla="val 13050"/>
                  <a:gd name="adj2" fmla="val 1172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10" name="ïṧļîḑe"/>
            <p:cNvGrpSpPr>
              <a:grpSpLocks noChangeAspect="1"/>
            </p:cNvGrpSpPr>
            <p:nvPr/>
          </p:nvGrpSpPr>
          <p:grpSpPr>
            <a:xfrm>
              <a:off x="8211038" y="3471009"/>
              <a:ext cx="1037599" cy="1038467"/>
              <a:chOff x="3287425" y="1417883"/>
              <a:chExt cx="648499" cy="649042"/>
            </a:xfrm>
          </p:grpSpPr>
          <p:sp>
            <p:nvSpPr>
              <p:cNvPr id="19" name="îsḷîďé"/>
              <p:cNvSpPr/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0" name="iŝľíḑe"/>
              <p:cNvSpPr/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02</a:t>
                </a:r>
              </a:p>
            </p:txBody>
          </p:sp>
        </p:grpSp>
        <p:sp>
          <p:nvSpPr>
            <p:cNvPr id="11" name="ïSľïďê"/>
            <p:cNvSpPr/>
            <p:nvPr/>
          </p:nvSpPr>
          <p:spPr>
            <a:xfrm>
              <a:off x="0" y="2965161"/>
              <a:ext cx="1321843" cy="1155456"/>
            </a:xfrm>
            <a:prstGeom prst="rightArrow">
              <a:avLst>
                <a:gd name="adj1" fmla="val 70668"/>
                <a:gd name="adj2" fmla="val 4892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12" name="iS1ïḓê"/>
            <p:cNvSpPr/>
            <p:nvPr/>
          </p:nvSpPr>
          <p:spPr>
            <a:xfrm>
              <a:off x="10660414" y="2965161"/>
              <a:ext cx="1531586" cy="1155456"/>
            </a:xfrm>
            <a:prstGeom prst="rightArrow">
              <a:avLst>
                <a:gd name="adj1" fmla="val 70668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3" name="îṣḻíḓè">
              <a:extLst>
                <a:ext uri="{FF2B5EF4-FFF2-40B4-BE49-F238E27FC236}">
                  <a16:creationId xmlns:a16="http://schemas.microsoft.com/office/drawing/2014/main" id="{DB8FCEB1-B8C1-4AEB-8D61-321B2800566B}"/>
                </a:ext>
              </a:extLst>
            </p:cNvPr>
            <p:cNvSpPr/>
            <p:nvPr/>
          </p:nvSpPr>
          <p:spPr bwMode="auto">
            <a:xfrm flipH="1">
              <a:off x="2721688" y="1869176"/>
              <a:ext cx="1440000" cy="1440000"/>
            </a:xfrm>
            <a:custGeom>
              <a:avLst/>
              <a:gdLst>
                <a:gd name="connsiteX0" fmla="*/ 307737 w 1880366"/>
                <a:gd name="connsiteY0" fmla="*/ 1719708 h 1945552"/>
                <a:gd name="connsiteX1" fmla="*/ 207023 w 1880366"/>
                <a:gd name="connsiteY1" fmla="*/ 1826749 h 1945552"/>
                <a:gd name="connsiteX2" fmla="*/ 307737 w 1880366"/>
                <a:gd name="connsiteY2" fmla="*/ 1933790 h 1945552"/>
                <a:gd name="connsiteX3" fmla="*/ 414046 w 1880366"/>
                <a:gd name="connsiteY3" fmla="*/ 1826749 h 1945552"/>
                <a:gd name="connsiteX4" fmla="*/ 307737 w 1880366"/>
                <a:gd name="connsiteY4" fmla="*/ 1719708 h 1945552"/>
                <a:gd name="connsiteX5" fmla="*/ 812801 w 1880366"/>
                <a:gd name="connsiteY5" fmla="*/ 1719708 h 1945552"/>
                <a:gd name="connsiteX6" fmla="*/ 705760 w 1880366"/>
                <a:gd name="connsiteY6" fmla="*/ 1826749 h 1945552"/>
                <a:gd name="connsiteX7" fmla="*/ 812801 w 1880366"/>
                <a:gd name="connsiteY7" fmla="*/ 1933790 h 1945552"/>
                <a:gd name="connsiteX8" fmla="*/ 919841 w 1880366"/>
                <a:gd name="connsiteY8" fmla="*/ 1826749 h 1945552"/>
                <a:gd name="connsiteX9" fmla="*/ 812801 w 1880366"/>
                <a:gd name="connsiteY9" fmla="*/ 1719708 h 1945552"/>
                <a:gd name="connsiteX10" fmla="*/ 824211 w 1880366"/>
                <a:gd name="connsiteY10" fmla="*/ 1507531 h 1945552"/>
                <a:gd name="connsiteX11" fmla="*/ 829818 w 1880366"/>
                <a:gd name="connsiteY11" fmla="*/ 1518733 h 1945552"/>
                <a:gd name="connsiteX12" fmla="*/ 829818 w 1880366"/>
                <a:gd name="connsiteY12" fmla="*/ 1563544 h 1945552"/>
                <a:gd name="connsiteX13" fmla="*/ 824211 w 1880366"/>
                <a:gd name="connsiteY13" fmla="*/ 1569145 h 1945552"/>
                <a:gd name="connsiteX14" fmla="*/ 263523 w 1880366"/>
                <a:gd name="connsiteY14" fmla="*/ 1569145 h 1945552"/>
                <a:gd name="connsiteX15" fmla="*/ 252310 w 1880366"/>
                <a:gd name="connsiteY15" fmla="*/ 1563544 h 1945552"/>
                <a:gd name="connsiteX16" fmla="*/ 252310 w 1880366"/>
                <a:gd name="connsiteY16" fmla="*/ 1518733 h 1945552"/>
                <a:gd name="connsiteX17" fmla="*/ 263523 w 1880366"/>
                <a:gd name="connsiteY17" fmla="*/ 1507531 h 1945552"/>
                <a:gd name="connsiteX18" fmla="*/ 824211 w 1880366"/>
                <a:gd name="connsiteY18" fmla="*/ 1507531 h 1945552"/>
                <a:gd name="connsiteX19" fmla="*/ 824211 w 1880366"/>
                <a:gd name="connsiteY19" fmla="*/ 1384302 h 1945552"/>
                <a:gd name="connsiteX20" fmla="*/ 829818 w 1880366"/>
                <a:gd name="connsiteY20" fmla="*/ 1395505 h 1945552"/>
                <a:gd name="connsiteX21" fmla="*/ 829818 w 1880366"/>
                <a:gd name="connsiteY21" fmla="*/ 1440315 h 1945552"/>
                <a:gd name="connsiteX22" fmla="*/ 824211 w 1880366"/>
                <a:gd name="connsiteY22" fmla="*/ 1451518 h 1945552"/>
                <a:gd name="connsiteX23" fmla="*/ 213061 w 1880366"/>
                <a:gd name="connsiteY23" fmla="*/ 1451518 h 1945552"/>
                <a:gd name="connsiteX24" fmla="*/ 207455 w 1880366"/>
                <a:gd name="connsiteY24" fmla="*/ 1440315 h 1945552"/>
                <a:gd name="connsiteX25" fmla="*/ 207455 w 1880366"/>
                <a:gd name="connsiteY25" fmla="*/ 1395505 h 1945552"/>
                <a:gd name="connsiteX26" fmla="*/ 213061 w 1880366"/>
                <a:gd name="connsiteY26" fmla="*/ 1384302 h 1945552"/>
                <a:gd name="connsiteX27" fmla="*/ 824211 w 1880366"/>
                <a:gd name="connsiteY27" fmla="*/ 1384302 h 1945552"/>
                <a:gd name="connsiteX28" fmla="*/ 824211 w 1880366"/>
                <a:gd name="connsiteY28" fmla="*/ 1266675 h 1945552"/>
                <a:gd name="connsiteX29" fmla="*/ 829818 w 1880366"/>
                <a:gd name="connsiteY29" fmla="*/ 1272277 h 1945552"/>
                <a:gd name="connsiteX30" fmla="*/ 829818 w 1880366"/>
                <a:gd name="connsiteY30" fmla="*/ 1317087 h 1945552"/>
                <a:gd name="connsiteX31" fmla="*/ 824211 w 1880366"/>
                <a:gd name="connsiteY31" fmla="*/ 1328290 h 1945552"/>
                <a:gd name="connsiteX32" fmla="*/ 173813 w 1880366"/>
                <a:gd name="connsiteY32" fmla="*/ 1328290 h 1945552"/>
                <a:gd name="connsiteX33" fmla="*/ 162599 w 1880366"/>
                <a:gd name="connsiteY33" fmla="*/ 1317087 h 1945552"/>
                <a:gd name="connsiteX34" fmla="*/ 162599 w 1880366"/>
                <a:gd name="connsiteY34" fmla="*/ 1272277 h 1945552"/>
                <a:gd name="connsiteX35" fmla="*/ 173813 w 1880366"/>
                <a:gd name="connsiteY35" fmla="*/ 1266675 h 1945552"/>
                <a:gd name="connsiteX36" fmla="*/ 824211 w 1880366"/>
                <a:gd name="connsiteY36" fmla="*/ 1266675 h 1945552"/>
                <a:gd name="connsiteX37" fmla="*/ 824211 w 1880366"/>
                <a:gd name="connsiteY37" fmla="*/ 1143447 h 1945552"/>
                <a:gd name="connsiteX38" fmla="*/ 829818 w 1880366"/>
                <a:gd name="connsiteY38" fmla="*/ 1154650 h 1945552"/>
                <a:gd name="connsiteX39" fmla="*/ 829818 w 1880366"/>
                <a:gd name="connsiteY39" fmla="*/ 1199460 h 1945552"/>
                <a:gd name="connsiteX40" fmla="*/ 824211 w 1880366"/>
                <a:gd name="connsiteY40" fmla="*/ 1210663 h 1945552"/>
                <a:gd name="connsiteX41" fmla="*/ 128958 w 1880366"/>
                <a:gd name="connsiteY41" fmla="*/ 1210663 h 1945552"/>
                <a:gd name="connsiteX42" fmla="*/ 123351 w 1880366"/>
                <a:gd name="connsiteY42" fmla="*/ 1199460 h 1945552"/>
                <a:gd name="connsiteX43" fmla="*/ 123351 w 1880366"/>
                <a:gd name="connsiteY43" fmla="*/ 1154650 h 1945552"/>
                <a:gd name="connsiteX44" fmla="*/ 128958 w 1880366"/>
                <a:gd name="connsiteY44" fmla="*/ 1143447 h 1945552"/>
                <a:gd name="connsiteX45" fmla="*/ 824211 w 1880366"/>
                <a:gd name="connsiteY45" fmla="*/ 1143447 h 1945552"/>
                <a:gd name="connsiteX46" fmla="*/ 998024 w 1880366"/>
                <a:gd name="connsiteY46" fmla="*/ 863383 h 1945552"/>
                <a:gd name="connsiteX47" fmla="*/ 835425 w 1880366"/>
                <a:gd name="connsiteY47" fmla="*/ 863383 h 1945552"/>
                <a:gd name="connsiteX48" fmla="*/ 829818 w 1880366"/>
                <a:gd name="connsiteY48" fmla="*/ 874585 h 1945552"/>
                <a:gd name="connsiteX49" fmla="*/ 829818 w 1880366"/>
                <a:gd name="connsiteY49" fmla="*/ 1025820 h 1945552"/>
                <a:gd name="connsiteX50" fmla="*/ 818604 w 1880366"/>
                <a:gd name="connsiteY50" fmla="*/ 1031421 h 1945552"/>
                <a:gd name="connsiteX51" fmla="*/ 5607 w 1880366"/>
                <a:gd name="connsiteY51" fmla="*/ 1031421 h 1945552"/>
                <a:gd name="connsiteX52" fmla="*/ 0 w 1880366"/>
                <a:gd name="connsiteY52" fmla="*/ 1042624 h 1945552"/>
                <a:gd name="connsiteX53" fmla="*/ 218668 w 1880366"/>
                <a:gd name="connsiteY53" fmla="*/ 1669968 h 1945552"/>
                <a:gd name="connsiteX54" fmla="*/ 229882 w 1880366"/>
                <a:gd name="connsiteY54" fmla="*/ 1686772 h 1945552"/>
                <a:gd name="connsiteX55" fmla="*/ 897101 w 1880366"/>
                <a:gd name="connsiteY55" fmla="*/ 1686772 h 1945552"/>
                <a:gd name="connsiteX56" fmla="*/ 908314 w 1880366"/>
                <a:gd name="connsiteY56" fmla="*/ 1675569 h 1945552"/>
                <a:gd name="connsiteX57" fmla="*/ 908314 w 1880366"/>
                <a:gd name="connsiteY57" fmla="*/ 941801 h 1945552"/>
                <a:gd name="connsiteX58" fmla="*/ 919528 w 1880366"/>
                <a:gd name="connsiteY58" fmla="*/ 936200 h 1945552"/>
                <a:gd name="connsiteX59" fmla="*/ 998024 w 1880366"/>
                <a:gd name="connsiteY59" fmla="*/ 936200 h 1945552"/>
                <a:gd name="connsiteX60" fmla="*/ 1009238 w 1880366"/>
                <a:gd name="connsiteY60" fmla="*/ 924997 h 1945552"/>
                <a:gd name="connsiteX61" fmla="*/ 1009238 w 1880366"/>
                <a:gd name="connsiteY61" fmla="*/ 874585 h 1945552"/>
                <a:gd name="connsiteX62" fmla="*/ 998024 w 1880366"/>
                <a:gd name="connsiteY62" fmla="*/ 863383 h 1945552"/>
                <a:gd name="connsiteX63" fmla="*/ 1580834 w 1880366"/>
                <a:gd name="connsiteY63" fmla="*/ 324651 h 1945552"/>
                <a:gd name="connsiteX64" fmla="*/ 1339837 w 1880366"/>
                <a:gd name="connsiteY64" fmla="*/ 375129 h 1945552"/>
                <a:gd name="connsiteX65" fmla="*/ 1334233 w 1880366"/>
                <a:gd name="connsiteY65" fmla="*/ 375129 h 1945552"/>
                <a:gd name="connsiteX66" fmla="*/ 1328628 w 1880366"/>
                <a:gd name="connsiteY66" fmla="*/ 375129 h 1945552"/>
                <a:gd name="connsiteX67" fmla="*/ 1323024 w 1880366"/>
                <a:gd name="connsiteY67" fmla="*/ 375129 h 1945552"/>
                <a:gd name="connsiteX68" fmla="*/ 1278187 w 1880366"/>
                <a:gd name="connsiteY68" fmla="*/ 419998 h 1945552"/>
                <a:gd name="connsiteX69" fmla="*/ 1182909 w 1880366"/>
                <a:gd name="connsiteY69" fmla="*/ 633127 h 1945552"/>
                <a:gd name="connsiteX70" fmla="*/ 1048400 w 1880366"/>
                <a:gd name="connsiteY70" fmla="*/ 666779 h 1945552"/>
                <a:gd name="connsiteX71" fmla="*/ 1003563 w 1880366"/>
                <a:gd name="connsiteY71" fmla="*/ 677996 h 1945552"/>
                <a:gd name="connsiteX72" fmla="*/ 947517 w 1880366"/>
                <a:gd name="connsiteY72" fmla="*/ 773343 h 1945552"/>
                <a:gd name="connsiteX73" fmla="*/ 1020377 w 1880366"/>
                <a:gd name="connsiteY73" fmla="*/ 829430 h 1945552"/>
                <a:gd name="connsiteX74" fmla="*/ 1042795 w 1880366"/>
                <a:gd name="connsiteY74" fmla="*/ 829430 h 1945552"/>
                <a:gd name="connsiteX75" fmla="*/ 1182909 w 1880366"/>
                <a:gd name="connsiteY75" fmla="*/ 795778 h 1945552"/>
                <a:gd name="connsiteX76" fmla="*/ 1194118 w 1880366"/>
                <a:gd name="connsiteY76" fmla="*/ 795778 h 1945552"/>
                <a:gd name="connsiteX77" fmla="*/ 1255769 w 1880366"/>
                <a:gd name="connsiteY77" fmla="*/ 778952 h 1945552"/>
                <a:gd name="connsiteX78" fmla="*/ 1311814 w 1880366"/>
                <a:gd name="connsiteY78" fmla="*/ 734083 h 1945552"/>
                <a:gd name="connsiteX79" fmla="*/ 1345442 w 1880366"/>
                <a:gd name="connsiteY79" fmla="*/ 655561 h 1945552"/>
                <a:gd name="connsiteX80" fmla="*/ 1412697 w 1880366"/>
                <a:gd name="connsiteY80" fmla="*/ 1020124 h 1945552"/>
                <a:gd name="connsiteX81" fmla="*/ 1194118 w 1880366"/>
                <a:gd name="connsiteY81" fmla="*/ 1322991 h 1945552"/>
                <a:gd name="connsiteX82" fmla="*/ 1177305 w 1880366"/>
                <a:gd name="connsiteY82" fmla="*/ 1362252 h 1945552"/>
                <a:gd name="connsiteX83" fmla="*/ 1143677 w 1880366"/>
                <a:gd name="connsiteY83" fmla="*/ 1855814 h 1945552"/>
                <a:gd name="connsiteX84" fmla="*/ 1216537 w 1880366"/>
                <a:gd name="connsiteY84" fmla="*/ 1939944 h 1945552"/>
                <a:gd name="connsiteX85" fmla="*/ 1222141 w 1880366"/>
                <a:gd name="connsiteY85" fmla="*/ 1945552 h 1945552"/>
                <a:gd name="connsiteX86" fmla="*/ 1300605 w 1880366"/>
                <a:gd name="connsiteY86" fmla="*/ 1867031 h 1945552"/>
                <a:gd name="connsiteX87" fmla="*/ 1334233 w 1880366"/>
                <a:gd name="connsiteY87" fmla="*/ 1395904 h 1945552"/>
                <a:gd name="connsiteX88" fmla="*/ 1535997 w 1880366"/>
                <a:gd name="connsiteY88" fmla="*/ 1115471 h 1945552"/>
                <a:gd name="connsiteX89" fmla="*/ 1726553 w 1880366"/>
                <a:gd name="connsiteY89" fmla="*/ 1883857 h 1945552"/>
                <a:gd name="connsiteX90" fmla="*/ 1799412 w 1880366"/>
                <a:gd name="connsiteY90" fmla="*/ 1945552 h 1945552"/>
                <a:gd name="connsiteX91" fmla="*/ 1821830 w 1880366"/>
                <a:gd name="connsiteY91" fmla="*/ 1939944 h 1945552"/>
                <a:gd name="connsiteX92" fmla="*/ 1877876 w 1880366"/>
                <a:gd name="connsiteY92" fmla="*/ 1844596 h 1945552"/>
                <a:gd name="connsiteX93" fmla="*/ 1681716 w 1880366"/>
                <a:gd name="connsiteY93" fmla="*/ 1053776 h 1945552"/>
                <a:gd name="connsiteX94" fmla="*/ 1726553 w 1880366"/>
                <a:gd name="connsiteY94" fmla="*/ 947211 h 1945552"/>
                <a:gd name="connsiteX95" fmla="*/ 1620066 w 1880366"/>
                <a:gd name="connsiteY95" fmla="*/ 352694 h 1945552"/>
                <a:gd name="connsiteX96" fmla="*/ 1580834 w 1880366"/>
                <a:gd name="connsiteY96" fmla="*/ 324651 h 1945552"/>
                <a:gd name="connsiteX97" fmla="*/ 1339769 w 1880366"/>
                <a:gd name="connsiteY97" fmla="*/ 0 h 1945552"/>
                <a:gd name="connsiteX98" fmla="*/ 1183325 w 1880366"/>
                <a:gd name="connsiteY98" fmla="*/ 156444 h 1945552"/>
                <a:gd name="connsiteX99" fmla="*/ 1339769 w 1880366"/>
                <a:gd name="connsiteY99" fmla="*/ 312889 h 1945552"/>
                <a:gd name="connsiteX100" fmla="*/ 1496213 w 1880366"/>
                <a:gd name="connsiteY100" fmla="*/ 156444 h 1945552"/>
                <a:gd name="connsiteX101" fmla="*/ 1339769 w 1880366"/>
                <a:gd name="connsiteY101" fmla="*/ 0 h 194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880366" h="1945552">
                  <a:moveTo>
                    <a:pt x="307737" y="1719708"/>
                  </a:moveTo>
                  <a:cubicBezTo>
                    <a:pt x="251785" y="1719708"/>
                    <a:pt x="207023" y="1770412"/>
                    <a:pt x="207023" y="1826749"/>
                  </a:cubicBezTo>
                  <a:cubicBezTo>
                    <a:pt x="207023" y="1888720"/>
                    <a:pt x="251785" y="1933790"/>
                    <a:pt x="307737" y="1933790"/>
                  </a:cubicBezTo>
                  <a:cubicBezTo>
                    <a:pt x="369284" y="1933790"/>
                    <a:pt x="414046" y="1888720"/>
                    <a:pt x="414046" y="1826749"/>
                  </a:cubicBezTo>
                  <a:cubicBezTo>
                    <a:pt x="414046" y="1770412"/>
                    <a:pt x="369284" y="1719708"/>
                    <a:pt x="307737" y="1719708"/>
                  </a:cubicBezTo>
                  <a:close/>
                  <a:moveTo>
                    <a:pt x="812801" y="1719708"/>
                  </a:moveTo>
                  <a:cubicBezTo>
                    <a:pt x="750830" y="1719708"/>
                    <a:pt x="705760" y="1770412"/>
                    <a:pt x="705760" y="1826749"/>
                  </a:cubicBezTo>
                  <a:cubicBezTo>
                    <a:pt x="705760" y="1888720"/>
                    <a:pt x="750830" y="1933790"/>
                    <a:pt x="812801" y="1933790"/>
                  </a:cubicBezTo>
                  <a:cubicBezTo>
                    <a:pt x="869138" y="1933790"/>
                    <a:pt x="919841" y="1888720"/>
                    <a:pt x="919841" y="1826749"/>
                  </a:cubicBezTo>
                  <a:cubicBezTo>
                    <a:pt x="919841" y="1770412"/>
                    <a:pt x="869138" y="1719708"/>
                    <a:pt x="812801" y="1719708"/>
                  </a:cubicBezTo>
                  <a:close/>
                  <a:moveTo>
                    <a:pt x="824211" y="1507531"/>
                  </a:moveTo>
                  <a:cubicBezTo>
                    <a:pt x="829818" y="1507531"/>
                    <a:pt x="829818" y="1513132"/>
                    <a:pt x="829818" y="1518733"/>
                  </a:cubicBezTo>
                  <a:lnTo>
                    <a:pt x="829818" y="1563544"/>
                  </a:lnTo>
                  <a:cubicBezTo>
                    <a:pt x="829818" y="1569145"/>
                    <a:pt x="829818" y="1569145"/>
                    <a:pt x="824211" y="1569145"/>
                  </a:cubicBezTo>
                  <a:cubicBezTo>
                    <a:pt x="263523" y="1569145"/>
                    <a:pt x="263523" y="1569145"/>
                    <a:pt x="263523" y="1569145"/>
                  </a:cubicBezTo>
                  <a:cubicBezTo>
                    <a:pt x="257917" y="1569145"/>
                    <a:pt x="252310" y="1569145"/>
                    <a:pt x="252310" y="1563544"/>
                  </a:cubicBezTo>
                  <a:cubicBezTo>
                    <a:pt x="252310" y="1518733"/>
                    <a:pt x="252310" y="1518733"/>
                    <a:pt x="252310" y="1518733"/>
                  </a:cubicBezTo>
                  <a:cubicBezTo>
                    <a:pt x="252310" y="1513132"/>
                    <a:pt x="257917" y="1507531"/>
                    <a:pt x="263523" y="1507531"/>
                  </a:cubicBezTo>
                  <a:cubicBezTo>
                    <a:pt x="824211" y="1507531"/>
                    <a:pt x="824211" y="1507531"/>
                    <a:pt x="824211" y="1507531"/>
                  </a:cubicBezTo>
                  <a:close/>
                  <a:moveTo>
                    <a:pt x="824211" y="1384302"/>
                  </a:moveTo>
                  <a:cubicBezTo>
                    <a:pt x="829818" y="1384302"/>
                    <a:pt x="829818" y="1389904"/>
                    <a:pt x="829818" y="1395505"/>
                  </a:cubicBezTo>
                  <a:lnTo>
                    <a:pt x="829818" y="1440315"/>
                  </a:lnTo>
                  <a:cubicBezTo>
                    <a:pt x="829818" y="1445917"/>
                    <a:pt x="829818" y="1451518"/>
                    <a:pt x="824211" y="1451518"/>
                  </a:cubicBezTo>
                  <a:cubicBezTo>
                    <a:pt x="213061" y="1451518"/>
                    <a:pt x="213061" y="1451518"/>
                    <a:pt x="213061" y="1451518"/>
                  </a:cubicBezTo>
                  <a:cubicBezTo>
                    <a:pt x="207455" y="1451518"/>
                    <a:pt x="207455" y="1445917"/>
                    <a:pt x="207455" y="1440315"/>
                  </a:cubicBezTo>
                  <a:cubicBezTo>
                    <a:pt x="207455" y="1395505"/>
                    <a:pt x="207455" y="1395505"/>
                    <a:pt x="207455" y="1395505"/>
                  </a:cubicBezTo>
                  <a:cubicBezTo>
                    <a:pt x="207455" y="1389904"/>
                    <a:pt x="207455" y="1384302"/>
                    <a:pt x="213061" y="1384302"/>
                  </a:cubicBezTo>
                  <a:cubicBezTo>
                    <a:pt x="824211" y="1384302"/>
                    <a:pt x="824211" y="1384302"/>
                    <a:pt x="824211" y="1384302"/>
                  </a:cubicBezTo>
                  <a:close/>
                  <a:moveTo>
                    <a:pt x="824211" y="1266675"/>
                  </a:moveTo>
                  <a:cubicBezTo>
                    <a:pt x="829818" y="1266675"/>
                    <a:pt x="829818" y="1266675"/>
                    <a:pt x="829818" y="1272277"/>
                  </a:cubicBezTo>
                  <a:lnTo>
                    <a:pt x="829818" y="1317087"/>
                  </a:lnTo>
                  <a:cubicBezTo>
                    <a:pt x="829818" y="1322688"/>
                    <a:pt x="829818" y="1328290"/>
                    <a:pt x="824211" y="1328290"/>
                  </a:cubicBezTo>
                  <a:cubicBezTo>
                    <a:pt x="173813" y="1328290"/>
                    <a:pt x="173813" y="1328290"/>
                    <a:pt x="173813" y="1328290"/>
                  </a:cubicBezTo>
                  <a:cubicBezTo>
                    <a:pt x="168206" y="1328290"/>
                    <a:pt x="162599" y="1322688"/>
                    <a:pt x="162599" y="1317087"/>
                  </a:cubicBezTo>
                  <a:cubicBezTo>
                    <a:pt x="162599" y="1272277"/>
                    <a:pt x="162599" y="1272277"/>
                    <a:pt x="162599" y="1272277"/>
                  </a:cubicBezTo>
                  <a:cubicBezTo>
                    <a:pt x="162599" y="1266675"/>
                    <a:pt x="168206" y="1266675"/>
                    <a:pt x="173813" y="1266675"/>
                  </a:cubicBezTo>
                  <a:cubicBezTo>
                    <a:pt x="824211" y="1266675"/>
                    <a:pt x="824211" y="1266675"/>
                    <a:pt x="824211" y="1266675"/>
                  </a:cubicBezTo>
                  <a:close/>
                  <a:moveTo>
                    <a:pt x="824211" y="1143447"/>
                  </a:moveTo>
                  <a:cubicBezTo>
                    <a:pt x="829818" y="1143447"/>
                    <a:pt x="829818" y="1149048"/>
                    <a:pt x="829818" y="1154650"/>
                  </a:cubicBezTo>
                  <a:cubicBezTo>
                    <a:pt x="829818" y="1199460"/>
                    <a:pt x="829818" y="1199460"/>
                    <a:pt x="829818" y="1199460"/>
                  </a:cubicBezTo>
                  <a:cubicBezTo>
                    <a:pt x="829818" y="1205061"/>
                    <a:pt x="829818" y="1210663"/>
                    <a:pt x="824211" y="1210663"/>
                  </a:cubicBezTo>
                  <a:cubicBezTo>
                    <a:pt x="128958" y="1210663"/>
                    <a:pt x="128958" y="1210663"/>
                    <a:pt x="128958" y="1210663"/>
                  </a:cubicBezTo>
                  <a:cubicBezTo>
                    <a:pt x="123351" y="1210663"/>
                    <a:pt x="123351" y="1205061"/>
                    <a:pt x="123351" y="1199460"/>
                  </a:cubicBezTo>
                  <a:lnTo>
                    <a:pt x="123351" y="1154650"/>
                  </a:lnTo>
                  <a:cubicBezTo>
                    <a:pt x="123351" y="1149048"/>
                    <a:pt x="123351" y="1143447"/>
                    <a:pt x="128958" y="1143447"/>
                  </a:cubicBezTo>
                  <a:cubicBezTo>
                    <a:pt x="824211" y="1143447"/>
                    <a:pt x="824211" y="1143447"/>
                    <a:pt x="824211" y="1143447"/>
                  </a:cubicBezTo>
                  <a:close/>
                  <a:moveTo>
                    <a:pt x="998024" y="863383"/>
                  </a:moveTo>
                  <a:cubicBezTo>
                    <a:pt x="835425" y="863383"/>
                    <a:pt x="835425" y="863383"/>
                    <a:pt x="835425" y="863383"/>
                  </a:cubicBezTo>
                  <a:cubicBezTo>
                    <a:pt x="829818" y="863383"/>
                    <a:pt x="829818" y="868984"/>
                    <a:pt x="829818" y="874585"/>
                  </a:cubicBezTo>
                  <a:cubicBezTo>
                    <a:pt x="829818" y="1025820"/>
                    <a:pt x="829818" y="1025820"/>
                    <a:pt x="829818" y="1025820"/>
                  </a:cubicBezTo>
                  <a:cubicBezTo>
                    <a:pt x="829818" y="1031421"/>
                    <a:pt x="824211" y="1031421"/>
                    <a:pt x="818604" y="1031421"/>
                  </a:cubicBezTo>
                  <a:cubicBezTo>
                    <a:pt x="5607" y="1031421"/>
                    <a:pt x="5607" y="1031421"/>
                    <a:pt x="5607" y="1031421"/>
                  </a:cubicBezTo>
                  <a:cubicBezTo>
                    <a:pt x="0" y="1031421"/>
                    <a:pt x="0" y="1037023"/>
                    <a:pt x="0" y="1042624"/>
                  </a:cubicBezTo>
                  <a:cubicBezTo>
                    <a:pt x="218668" y="1669968"/>
                    <a:pt x="218668" y="1669968"/>
                    <a:pt x="218668" y="1669968"/>
                  </a:cubicBezTo>
                  <a:cubicBezTo>
                    <a:pt x="218668" y="1675569"/>
                    <a:pt x="224275" y="1686772"/>
                    <a:pt x="229882" y="1686772"/>
                  </a:cubicBezTo>
                  <a:cubicBezTo>
                    <a:pt x="897101" y="1686772"/>
                    <a:pt x="897101" y="1686772"/>
                    <a:pt x="897101" y="1686772"/>
                  </a:cubicBezTo>
                  <a:cubicBezTo>
                    <a:pt x="902707" y="1686772"/>
                    <a:pt x="908314" y="1681171"/>
                    <a:pt x="908314" y="1675569"/>
                  </a:cubicBezTo>
                  <a:cubicBezTo>
                    <a:pt x="908314" y="1675569"/>
                    <a:pt x="908314" y="947402"/>
                    <a:pt x="908314" y="941801"/>
                  </a:cubicBezTo>
                  <a:cubicBezTo>
                    <a:pt x="908314" y="941801"/>
                    <a:pt x="913921" y="936200"/>
                    <a:pt x="919528" y="936200"/>
                  </a:cubicBezTo>
                  <a:cubicBezTo>
                    <a:pt x="998024" y="936200"/>
                    <a:pt x="998024" y="936200"/>
                    <a:pt x="998024" y="936200"/>
                  </a:cubicBezTo>
                  <a:cubicBezTo>
                    <a:pt x="1003631" y="936200"/>
                    <a:pt x="1009238" y="930598"/>
                    <a:pt x="1009238" y="924997"/>
                  </a:cubicBezTo>
                  <a:cubicBezTo>
                    <a:pt x="1009238" y="874585"/>
                    <a:pt x="1009238" y="874585"/>
                    <a:pt x="1009238" y="874585"/>
                  </a:cubicBezTo>
                  <a:cubicBezTo>
                    <a:pt x="1009238" y="868984"/>
                    <a:pt x="1003631" y="863383"/>
                    <a:pt x="998024" y="863383"/>
                  </a:cubicBezTo>
                  <a:close/>
                  <a:moveTo>
                    <a:pt x="1580834" y="324651"/>
                  </a:moveTo>
                  <a:cubicBezTo>
                    <a:pt x="1339837" y="375129"/>
                    <a:pt x="1339837" y="375129"/>
                    <a:pt x="1339837" y="375129"/>
                  </a:cubicBezTo>
                  <a:cubicBezTo>
                    <a:pt x="1334233" y="375129"/>
                    <a:pt x="1334233" y="375129"/>
                    <a:pt x="1334233" y="375129"/>
                  </a:cubicBezTo>
                  <a:cubicBezTo>
                    <a:pt x="1328628" y="375129"/>
                    <a:pt x="1328628" y="375129"/>
                    <a:pt x="1328628" y="375129"/>
                  </a:cubicBezTo>
                  <a:cubicBezTo>
                    <a:pt x="1328628" y="375129"/>
                    <a:pt x="1323024" y="375129"/>
                    <a:pt x="1323024" y="375129"/>
                  </a:cubicBezTo>
                  <a:cubicBezTo>
                    <a:pt x="1300605" y="386346"/>
                    <a:pt x="1283792" y="397563"/>
                    <a:pt x="1278187" y="419998"/>
                  </a:cubicBezTo>
                  <a:cubicBezTo>
                    <a:pt x="1182909" y="633127"/>
                    <a:pt x="1182909" y="633127"/>
                    <a:pt x="1182909" y="633127"/>
                  </a:cubicBezTo>
                  <a:cubicBezTo>
                    <a:pt x="1182909" y="633127"/>
                    <a:pt x="1070818" y="661170"/>
                    <a:pt x="1048400" y="666779"/>
                  </a:cubicBezTo>
                  <a:cubicBezTo>
                    <a:pt x="1003563" y="677996"/>
                    <a:pt x="1003563" y="677996"/>
                    <a:pt x="1003563" y="677996"/>
                  </a:cubicBezTo>
                  <a:cubicBezTo>
                    <a:pt x="964331" y="689213"/>
                    <a:pt x="936308" y="728474"/>
                    <a:pt x="947517" y="773343"/>
                  </a:cubicBezTo>
                  <a:cubicBezTo>
                    <a:pt x="953122" y="806995"/>
                    <a:pt x="986749" y="829430"/>
                    <a:pt x="1020377" y="829430"/>
                  </a:cubicBezTo>
                  <a:cubicBezTo>
                    <a:pt x="1025981" y="829430"/>
                    <a:pt x="1031586" y="829430"/>
                    <a:pt x="1042795" y="829430"/>
                  </a:cubicBezTo>
                  <a:cubicBezTo>
                    <a:pt x="1182909" y="795778"/>
                    <a:pt x="1182909" y="795778"/>
                    <a:pt x="1182909" y="795778"/>
                  </a:cubicBezTo>
                  <a:cubicBezTo>
                    <a:pt x="1182909" y="795778"/>
                    <a:pt x="1188514" y="795778"/>
                    <a:pt x="1194118" y="795778"/>
                  </a:cubicBezTo>
                  <a:cubicBezTo>
                    <a:pt x="1255769" y="778952"/>
                    <a:pt x="1255769" y="778952"/>
                    <a:pt x="1255769" y="778952"/>
                  </a:cubicBezTo>
                  <a:cubicBezTo>
                    <a:pt x="1283792" y="773343"/>
                    <a:pt x="1300605" y="756517"/>
                    <a:pt x="1311814" y="734083"/>
                  </a:cubicBezTo>
                  <a:cubicBezTo>
                    <a:pt x="1345442" y="655561"/>
                    <a:pt x="1345442" y="655561"/>
                    <a:pt x="1345442" y="655561"/>
                  </a:cubicBezTo>
                  <a:cubicBezTo>
                    <a:pt x="1412697" y="1020124"/>
                    <a:pt x="1412697" y="1020124"/>
                    <a:pt x="1412697" y="1020124"/>
                  </a:cubicBezTo>
                  <a:cubicBezTo>
                    <a:pt x="1194118" y="1322991"/>
                    <a:pt x="1194118" y="1322991"/>
                    <a:pt x="1194118" y="1322991"/>
                  </a:cubicBezTo>
                  <a:cubicBezTo>
                    <a:pt x="1182909" y="1334209"/>
                    <a:pt x="1182909" y="1351035"/>
                    <a:pt x="1177305" y="1362252"/>
                  </a:cubicBezTo>
                  <a:cubicBezTo>
                    <a:pt x="1143677" y="1855814"/>
                    <a:pt x="1143677" y="1855814"/>
                    <a:pt x="1143677" y="1855814"/>
                  </a:cubicBezTo>
                  <a:cubicBezTo>
                    <a:pt x="1143677" y="1900683"/>
                    <a:pt x="1177305" y="1939944"/>
                    <a:pt x="1216537" y="1939944"/>
                  </a:cubicBezTo>
                  <a:cubicBezTo>
                    <a:pt x="1222141" y="1939944"/>
                    <a:pt x="1222141" y="1945552"/>
                    <a:pt x="1222141" y="1945552"/>
                  </a:cubicBezTo>
                  <a:cubicBezTo>
                    <a:pt x="1266978" y="1945552"/>
                    <a:pt x="1300605" y="1911900"/>
                    <a:pt x="1300605" y="1867031"/>
                  </a:cubicBezTo>
                  <a:cubicBezTo>
                    <a:pt x="1334233" y="1395904"/>
                    <a:pt x="1334233" y="1395904"/>
                    <a:pt x="1334233" y="1395904"/>
                  </a:cubicBezTo>
                  <a:cubicBezTo>
                    <a:pt x="1535997" y="1115471"/>
                    <a:pt x="1535997" y="1115471"/>
                    <a:pt x="1535997" y="1115471"/>
                  </a:cubicBezTo>
                  <a:lnTo>
                    <a:pt x="1726553" y="1883857"/>
                  </a:lnTo>
                  <a:cubicBezTo>
                    <a:pt x="1732157" y="1917509"/>
                    <a:pt x="1765785" y="1945552"/>
                    <a:pt x="1799412" y="1945552"/>
                  </a:cubicBezTo>
                  <a:cubicBezTo>
                    <a:pt x="1805017" y="1945552"/>
                    <a:pt x="1816226" y="1939944"/>
                    <a:pt x="1821830" y="1939944"/>
                  </a:cubicBezTo>
                  <a:cubicBezTo>
                    <a:pt x="1861062" y="1928726"/>
                    <a:pt x="1889085" y="1889466"/>
                    <a:pt x="1877876" y="1844596"/>
                  </a:cubicBezTo>
                  <a:cubicBezTo>
                    <a:pt x="1681716" y="1053776"/>
                    <a:pt x="1681716" y="1053776"/>
                    <a:pt x="1681716" y="1053776"/>
                  </a:cubicBezTo>
                  <a:cubicBezTo>
                    <a:pt x="1698530" y="1042559"/>
                    <a:pt x="1737762" y="1020124"/>
                    <a:pt x="1726553" y="947211"/>
                  </a:cubicBezTo>
                  <a:cubicBezTo>
                    <a:pt x="1620066" y="352694"/>
                    <a:pt x="1620066" y="352694"/>
                    <a:pt x="1620066" y="352694"/>
                  </a:cubicBezTo>
                  <a:cubicBezTo>
                    <a:pt x="1614461" y="335868"/>
                    <a:pt x="1597647" y="324651"/>
                    <a:pt x="1580834" y="324651"/>
                  </a:cubicBezTo>
                  <a:close/>
                  <a:moveTo>
                    <a:pt x="1339769" y="0"/>
                  </a:moveTo>
                  <a:cubicBezTo>
                    <a:pt x="1250373" y="0"/>
                    <a:pt x="1183325" y="72635"/>
                    <a:pt x="1183325" y="156444"/>
                  </a:cubicBezTo>
                  <a:cubicBezTo>
                    <a:pt x="1183325" y="245841"/>
                    <a:pt x="1250373" y="312889"/>
                    <a:pt x="1339769" y="312889"/>
                  </a:cubicBezTo>
                  <a:cubicBezTo>
                    <a:pt x="1423578" y="312889"/>
                    <a:pt x="1496213" y="245841"/>
                    <a:pt x="1496213" y="156444"/>
                  </a:cubicBezTo>
                  <a:cubicBezTo>
                    <a:pt x="1496213" y="72635"/>
                    <a:pt x="1423578" y="0"/>
                    <a:pt x="133976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4" name="îSḷïdè"/>
            <p:cNvSpPr/>
            <p:nvPr/>
          </p:nvSpPr>
          <p:spPr bwMode="auto">
            <a:xfrm>
              <a:off x="8036485" y="1869170"/>
              <a:ext cx="1440000" cy="1440000"/>
            </a:xfrm>
            <a:custGeom>
              <a:avLst/>
              <a:gdLst/>
              <a:ahLst/>
              <a:cxnLst>
                <a:cxn ang="0">
                  <a:pos x="2372" y="2299"/>
                </a:cxn>
                <a:cxn ang="0">
                  <a:pos x="1642" y="1691"/>
                </a:cxn>
                <a:cxn ang="0">
                  <a:pos x="1636" y="1550"/>
                </a:cxn>
                <a:cxn ang="0">
                  <a:pos x="1602" y="1501"/>
                </a:cxn>
                <a:cxn ang="0">
                  <a:pos x="1565" y="1473"/>
                </a:cxn>
                <a:cxn ang="0">
                  <a:pos x="1777" y="895"/>
                </a:cxn>
                <a:cxn ang="0">
                  <a:pos x="889" y="0"/>
                </a:cxn>
                <a:cxn ang="0">
                  <a:pos x="0" y="895"/>
                </a:cxn>
                <a:cxn ang="0">
                  <a:pos x="889" y="1790"/>
                </a:cxn>
                <a:cxn ang="0">
                  <a:pos x="1307" y="1684"/>
                </a:cxn>
                <a:cxn ang="0">
                  <a:pos x="1350" y="1755"/>
                </a:cxn>
                <a:cxn ang="0">
                  <a:pos x="1367" y="1770"/>
                </a:cxn>
                <a:cxn ang="0">
                  <a:pos x="1545" y="1793"/>
                </a:cxn>
                <a:cxn ang="0">
                  <a:pos x="2133" y="2540"/>
                </a:cxn>
                <a:cxn ang="0">
                  <a:pos x="2345" y="2499"/>
                </a:cxn>
                <a:cxn ang="0">
                  <a:pos x="2372" y="2299"/>
                </a:cxn>
                <a:cxn ang="0">
                  <a:pos x="889" y="1606"/>
                </a:cxn>
                <a:cxn ang="0">
                  <a:pos x="207" y="919"/>
                </a:cxn>
                <a:cxn ang="0">
                  <a:pos x="207" y="895"/>
                </a:cxn>
                <a:cxn ang="0">
                  <a:pos x="889" y="208"/>
                </a:cxn>
                <a:cxn ang="0">
                  <a:pos x="1570" y="895"/>
                </a:cxn>
                <a:cxn ang="0">
                  <a:pos x="1570" y="919"/>
                </a:cxn>
                <a:cxn ang="0">
                  <a:pos x="889" y="1606"/>
                </a:cxn>
                <a:cxn ang="0">
                  <a:pos x="1160" y="590"/>
                </a:cxn>
                <a:cxn ang="0">
                  <a:pos x="889" y="861"/>
                </a:cxn>
                <a:cxn ang="0">
                  <a:pos x="617" y="590"/>
                </a:cxn>
                <a:cxn ang="0">
                  <a:pos x="889" y="319"/>
                </a:cxn>
                <a:cxn ang="0">
                  <a:pos x="1160" y="590"/>
                </a:cxn>
                <a:cxn ang="0">
                  <a:pos x="1253" y="1440"/>
                </a:cxn>
                <a:cxn ang="0">
                  <a:pos x="1252" y="1423"/>
                </a:cxn>
                <a:cxn ang="0">
                  <a:pos x="1121" y="1191"/>
                </a:cxn>
                <a:cxn ang="0">
                  <a:pos x="1144" y="1500"/>
                </a:cxn>
                <a:cxn ang="0">
                  <a:pos x="985" y="1543"/>
                </a:cxn>
                <a:cxn ang="0">
                  <a:pos x="922" y="889"/>
                </a:cxn>
                <a:cxn ang="0">
                  <a:pos x="1056" y="915"/>
                </a:cxn>
                <a:cxn ang="0">
                  <a:pos x="1225" y="1021"/>
                </a:cxn>
                <a:cxn ang="0">
                  <a:pos x="1409" y="1293"/>
                </a:cxn>
                <a:cxn ang="0">
                  <a:pos x="1253" y="1440"/>
                </a:cxn>
                <a:cxn ang="0">
                  <a:pos x="863" y="889"/>
                </a:cxn>
                <a:cxn ang="0">
                  <a:pos x="785" y="1542"/>
                </a:cxn>
                <a:cxn ang="0">
                  <a:pos x="641" y="1503"/>
                </a:cxn>
                <a:cxn ang="0">
                  <a:pos x="657" y="1178"/>
                </a:cxn>
                <a:cxn ang="0">
                  <a:pos x="515" y="1423"/>
                </a:cxn>
                <a:cxn ang="0">
                  <a:pos x="514" y="1433"/>
                </a:cxn>
                <a:cxn ang="0">
                  <a:pos x="362" y="1284"/>
                </a:cxn>
                <a:cxn ang="0">
                  <a:pos x="542" y="1021"/>
                </a:cxn>
                <a:cxn ang="0">
                  <a:pos x="729" y="910"/>
                </a:cxn>
                <a:cxn ang="0">
                  <a:pos x="863" y="889"/>
                </a:cxn>
                <a:cxn ang="0">
                  <a:pos x="863" y="889"/>
                </a:cxn>
                <a:cxn ang="0">
                  <a:pos x="863" y="889"/>
                </a:cxn>
              </a:cxnLst>
              <a:rect l="0" t="0" r="r" b="b"/>
              <a:pathLst>
                <a:path w="2451" h="2606">
                  <a:moveTo>
                    <a:pt x="2372" y="2299"/>
                  </a:moveTo>
                  <a:cubicBezTo>
                    <a:pt x="1642" y="1691"/>
                    <a:pt x="1642" y="1691"/>
                    <a:pt x="1642" y="1691"/>
                  </a:cubicBezTo>
                  <a:cubicBezTo>
                    <a:pt x="1659" y="1645"/>
                    <a:pt x="1657" y="1594"/>
                    <a:pt x="1636" y="1550"/>
                  </a:cubicBezTo>
                  <a:cubicBezTo>
                    <a:pt x="1627" y="1533"/>
                    <a:pt x="1616" y="1516"/>
                    <a:pt x="1602" y="1501"/>
                  </a:cubicBezTo>
                  <a:cubicBezTo>
                    <a:pt x="1591" y="1490"/>
                    <a:pt x="1578" y="1481"/>
                    <a:pt x="1565" y="1473"/>
                  </a:cubicBezTo>
                  <a:cubicBezTo>
                    <a:pt x="1697" y="1317"/>
                    <a:pt x="1777" y="1116"/>
                    <a:pt x="1777" y="895"/>
                  </a:cubicBezTo>
                  <a:cubicBezTo>
                    <a:pt x="1777" y="402"/>
                    <a:pt x="1378" y="0"/>
                    <a:pt x="889" y="0"/>
                  </a:cubicBezTo>
                  <a:cubicBezTo>
                    <a:pt x="399" y="0"/>
                    <a:pt x="0" y="402"/>
                    <a:pt x="0" y="895"/>
                  </a:cubicBezTo>
                  <a:cubicBezTo>
                    <a:pt x="0" y="1389"/>
                    <a:pt x="399" y="1790"/>
                    <a:pt x="889" y="1790"/>
                  </a:cubicBezTo>
                  <a:cubicBezTo>
                    <a:pt x="1040" y="1790"/>
                    <a:pt x="1182" y="1752"/>
                    <a:pt x="1307" y="1684"/>
                  </a:cubicBezTo>
                  <a:cubicBezTo>
                    <a:pt x="1316" y="1710"/>
                    <a:pt x="1329" y="1735"/>
                    <a:pt x="1350" y="1755"/>
                  </a:cubicBezTo>
                  <a:cubicBezTo>
                    <a:pt x="1355" y="1761"/>
                    <a:pt x="1361" y="1765"/>
                    <a:pt x="1367" y="1770"/>
                  </a:cubicBezTo>
                  <a:cubicBezTo>
                    <a:pt x="1419" y="1810"/>
                    <a:pt x="1487" y="1818"/>
                    <a:pt x="1545" y="1793"/>
                  </a:cubicBezTo>
                  <a:cubicBezTo>
                    <a:pt x="2133" y="2540"/>
                    <a:pt x="2133" y="2540"/>
                    <a:pt x="2133" y="2540"/>
                  </a:cubicBezTo>
                  <a:cubicBezTo>
                    <a:pt x="2133" y="2540"/>
                    <a:pt x="2239" y="2606"/>
                    <a:pt x="2345" y="2499"/>
                  </a:cubicBezTo>
                  <a:cubicBezTo>
                    <a:pt x="2451" y="2392"/>
                    <a:pt x="2372" y="2299"/>
                    <a:pt x="2372" y="2299"/>
                  </a:cubicBezTo>
                  <a:close/>
                  <a:moveTo>
                    <a:pt x="889" y="1606"/>
                  </a:moveTo>
                  <a:cubicBezTo>
                    <a:pt x="513" y="1606"/>
                    <a:pt x="207" y="1298"/>
                    <a:pt x="207" y="919"/>
                  </a:cubicBezTo>
                  <a:cubicBezTo>
                    <a:pt x="207" y="895"/>
                    <a:pt x="207" y="895"/>
                    <a:pt x="207" y="895"/>
                  </a:cubicBezTo>
                  <a:cubicBezTo>
                    <a:pt x="207" y="516"/>
                    <a:pt x="513" y="208"/>
                    <a:pt x="889" y="208"/>
                  </a:cubicBezTo>
                  <a:cubicBezTo>
                    <a:pt x="1265" y="208"/>
                    <a:pt x="1570" y="516"/>
                    <a:pt x="1570" y="895"/>
                  </a:cubicBezTo>
                  <a:cubicBezTo>
                    <a:pt x="1570" y="919"/>
                    <a:pt x="1570" y="919"/>
                    <a:pt x="1570" y="919"/>
                  </a:cubicBezTo>
                  <a:cubicBezTo>
                    <a:pt x="1570" y="1298"/>
                    <a:pt x="1265" y="1606"/>
                    <a:pt x="889" y="1606"/>
                  </a:cubicBezTo>
                  <a:close/>
                  <a:moveTo>
                    <a:pt x="1160" y="590"/>
                  </a:moveTo>
                  <a:cubicBezTo>
                    <a:pt x="1160" y="740"/>
                    <a:pt x="1039" y="861"/>
                    <a:pt x="889" y="861"/>
                  </a:cubicBezTo>
                  <a:cubicBezTo>
                    <a:pt x="738" y="861"/>
                    <a:pt x="617" y="740"/>
                    <a:pt x="617" y="590"/>
                  </a:cubicBezTo>
                  <a:cubicBezTo>
                    <a:pt x="617" y="441"/>
                    <a:pt x="738" y="319"/>
                    <a:pt x="889" y="319"/>
                  </a:cubicBezTo>
                  <a:cubicBezTo>
                    <a:pt x="1039" y="319"/>
                    <a:pt x="1160" y="441"/>
                    <a:pt x="1160" y="590"/>
                  </a:cubicBezTo>
                  <a:close/>
                  <a:moveTo>
                    <a:pt x="1253" y="1440"/>
                  </a:moveTo>
                  <a:cubicBezTo>
                    <a:pt x="1252" y="1434"/>
                    <a:pt x="1253" y="1428"/>
                    <a:pt x="1252" y="1423"/>
                  </a:cubicBezTo>
                  <a:cubicBezTo>
                    <a:pt x="1232" y="1353"/>
                    <a:pt x="1177" y="1257"/>
                    <a:pt x="1121" y="1191"/>
                  </a:cubicBezTo>
                  <a:cubicBezTo>
                    <a:pt x="1127" y="1267"/>
                    <a:pt x="1136" y="1384"/>
                    <a:pt x="1144" y="1500"/>
                  </a:cubicBezTo>
                  <a:cubicBezTo>
                    <a:pt x="1094" y="1521"/>
                    <a:pt x="1040" y="1535"/>
                    <a:pt x="985" y="1543"/>
                  </a:cubicBezTo>
                  <a:cubicBezTo>
                    <a:pt x="922" y="889"/>
                    <a:pt x="922" y="889"/>
                    <a:pt x="922" y="889"/>
                  </a:cubicBezTo>
                  <a:cubicBezTo>
                    <a:pt x="968" y="892"/>
                    <a:pt x="1013" y="900"/>
                    <a:pt x="1056" y="915"/>
                  </a:cubicBezTo>
                  <a:cubicBezTo>
                    <a:pt x="1117" y="935"/>
                    <a:pt x="1179" y="976"/>
                    <a:pt x="1225" y="1021"/>
                  </a:cubicBezTo>
                  <a:cubicBezTo>
                    <a:pt x="1297" y="1089"/>
                    <a:pt x="1366" y="1195"/>
                    <a:pt x="1409" y="1293"/>
                  </a:cubicBezTo>
                  <a:cubicBezTo>
                    <a:pt x="1365" y="1350"/>
                    <a:pt x="1313" y="1400"/>
                    <a:pt x="1253" y="1440"/>
                  </a:cubicBezTo>
                  <a:close/>
                  <a:moveTo>
                    <a:pt x="863" y="889"/>
                  </a:moveTo>
                  <a:cubicBezTo>
                    <a:pt x="785" y="1542"/>
                    <a:pt x="785" y="1542"/>
                    <a:pt x="785" y="1542"/>
                  </a:cubicBezTo>
                  <a:cubicBezTo>
                    <a:pt x="735" y="1534"/>
                    <a:pt x="687" y="1521"/>
                    <a:pt x="641" y="1503"/>
                  </a:cubicBezTo>
                  <a:cubicBezTo>
                    <a:pt x="647" y="1368"/>
                    <a:pt x="653" y="1248"/>
                    <a:pt x="657" y="1178"/>
                  </a:cubicBezTo>
                  <a:cubicBezTo>
                    <a:pt x="597" y="1244"/>
                    <a:pt x="536" y="1348"/>
                    <a:pt x="515" y="1423"/>
                  </a:cubicBezTo>
                  <a:cubicBezTo>
                    <a:pt x="514" y="1426"/>
                    <a:pt x="515" y="1430"/>
                    <a:pt x="514" y="1433"/>
                  </a:cubicBezTo>
                  <a:cubicBezTo>
                    <a:pt x="456" y="1392"/>
                    <a:pt x="404" y="1342"/>
                    <a:pt x="362" y="1284"/>
                  </a:cubicBezTo>
                  <a:cubicBezTo>
                    <a:pt x="405" y="1189"/>
                    <a:pt x="473" y="1087"/>
                    <a:pt x="542" y="1021"/>
                  </a:cubicBezTo>
                  <a:cubicBezTo>
                    <a:pt x="593" y="971"/>
                    <a:pt x="660" y="931"/>
                    <a:pt x="729" y="910"/>
                  </a:cubicBezTo>
                  <a:cubicBezTo>
                    <a:pt x="772" y="897"/>
                    <a:pt x="818" y="890"/>
                    <a:pt x="863" y="889"/>
                  </a:cubicBezTo>
                  <a:close/>
                  <a:moveTo>
                    <a:pt x="863" y="889"/>
                  </a:moveTo>
                  <a:cubicBezTo>
                    <a:pt x="863" y="889"/>
                    <a:pt x="863" y="889"/>
                    <a:pt x="863" y="8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15" name="iśļíḓe"/>
            <p:cNvSpPr txBox="1"/>
            <p:nvPr/>
          </p:nvSpPr>
          <p:spPr>
            <a:xfrm>
              <a:off x="1646121" y="5259156"/>
              <a:ext cx="3415353" cy="46166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1">
              <a:no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400" b="1" dirty="0" err="1"/>
                <a:t>ifconfig</a:t>
              </a:r>
              <a:endParaRPr lang="en-US" altLang="zh-CN" sz="1400" b="1" dirty="0"/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400" b="1" dirty="0" err="1"/>
                <a:t>iwconfig</a:t>
              </a:r>
              <a:endParaRPr lang="en-US" altLang="zh-CN" sz="1400" b="1" dirty="0"/>
            </a:p>
          </p:txBody>
        </p:sp>
        <p:sp>
          <p:nvSpPr>
            <p:cNvPr id="16" name="ïś1îďè"/>
            <p:cNvSpPr/>
            <p:nvPr/>
          </p:nvSpPr>
          <p:spPr>
            <a:xfrm>
              <a:off x="1767360" y="4845500"/>
              <a:ext cx="3415353" cy="363099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rmAutofit/>
            </a:bodyPr>
            <a:lstStyle/>
            <a:p>
              <a:pPr algn="ctr"/>
              <a:r>
                <a:rPr lang="zh-CN" altLang="en-US" sz="1600" b="1" dirty="0"/>
                <a:t>网卡具体信息 </a:t>
              </a:r>
              <a:r>
                <a:rPr lang="en-US" altLang="zh-CN" sz="1600" b="1" dirty="0"/>
                <a:t>&amp; </a:t>
              </a:r>
              <a:r>
                <a:rPr lang="zh-CN" altLang="en-US" sz="1600" b="1" dirty="0"/>
                <a:t>修改频段：</a:t>
              </a:r>
              <a:endParaRPr lang="zh-CN" altLang="en-US" sz="1600" b="1" dirty="0"/>
            </a:p>
          </p:txBody>
        </p:sp>
        <p:sp>
          <p:nvSpPr>
            <p:cNvPr id="17" name="ïŝľiḑé"/>
            <p:cNvSpPr txBox="1"/>
            <p:nvPr/>
          </p:nvSpPr>
          <p:spPr>
            <a:xfrm>
              <a:off x="7022160" y="5208599"/>
              <a:ext cx="3415353" cy="46166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1">
              <a:no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400" b="1" dirty="0" err="1"/>
                <a:t>airmon</a:t>
              </a:r>
              <a:r>
                <a:rPr lang="en-US" altLang="zh-CN" sz="1400" b="1" dirty="0"/>
                <a:t>-ng </a:t>
              </a:r>
              <a:r>
                <a:rPr lang="zh-CN" altLang="en-US" sz="1400" b="1" dirty="0"/>
                <a:t>组件</a:t>
              </a:r>
              <a:endParaRPr lang="en-US" altLang="zh-CN" sz="1400" b="1" dirty="0"/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b="1" dirty="0"/>
                <a:t>直接系统调用</a:t>
              </a:r>
              <a:endParaRPr lang="en-US" altLang="zh-CN" sz="1400" b="1" dirty="0"/>
            </a:p>
          </p:txBody>
        </p:sp>
        <p:sp>
          <p:nvSpPr>
            <p:cNvPr id="18" name="íŝľïdè"/>
            <p:cNvSpPr/>
            <p:nvPr/>
          </p:nvSpPr>
          <p:spPr>
            <a:xfrm>
              <a:off x="7048809" y="4747054"/>
              <a:ext cx="3415353" cy="363099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rmAutofit/>
            </a:bodyPr>
            <a:lstStyle/>
            <a:p>
              <a:pPr algn="ctr"/>
              <a:r>
                <a:rPr lang="zh-CN" altLang="en-US" sz="1600" b="1" dirty="0"/>
                <a:t>修改网卡工作模式：</a:t>
              </a:r>
              <a:endParaRPr lang="zh-CN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55652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网卡工作原理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74839" y="1809135"/>
            <a:ext cx="1543664" cy="540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应用层数据</a:t>
            </a:r>
            <a:endParaRPr lang="zh-CN" altLang="en-US" dirty="0"/>
          </a:p>
        </p:txBody>
      </p:sp>
      <p:sp>
        <p:nvSpPr>
          <p:cNvPr id="8" name="下箭头 7"/>
          <p:cNvSpPr/>
          <p:nvPr/>
        </p:nvSpPr>
        <p:spPr>
          <a:xfrm>
            <a:off x="2113935" y="2625213"/>
            <a:ext cx="255639" cy="314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474839" y="3130345"/>
            <a:ext cx="1543664" cy="540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内核</a:t>
            </a:r>
          </a:p>
        </p:txBody>
      </p:sp>
      <p:sp>
        <p:nvSpPr>
          <p:cNvPr id="10" name="下箭头 9"/>
          <p:cNvSpPr/>
          <p:nvPr/>
        </p:nvSpPr>
        <p:spPr>
          <a:xfrm>
            <a:off x="2113935" y="3946423"/>
            <a:ext cx="255639" cy="314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74839" y="4451555"/>
            <a:ext cx="1543664" cy="540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网卡驱动</a:t>
            </a:r>
            <a:endParaRPr lang="zh-CN" altLang="en-US" dirty="0"/>
          </a:p>
        </p:txBody>
      </p:sp>
      <p:sp>
        <p:nvSpPr>
          <p:cNvPr id="12" name="右箭头 11"/>
          <p:cNvSpPr/>
          <p:nvPr/>
        </p:nvSpPr>
        <p:spPr>
          <a:xfrm>
            <a:off x="3883744" y="5818005"/>
            <a:ext cx="314632" cy="292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019369" y="5693872"/>
            <a:ext cx="1543664" cy="540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电磁波信号</a:t>
            </a:r>
            <a:endParaRPr lang="zh-CN" altLang="en-US" dirty="0"/>
          </a:p>
        </p:txBody>
      </p:sp>
      <p:sp>
        <p:nvSpPr>
          <p:cNvPr id="14" name="右箭头 13"/>
          <p:cNvSpPr/>
          <p:nvPr/>
        </p:nvSpPr>
        <p:spPr>
          <a:xfrm>
            <a:off x="7384026" y="5818003"/>
            <a:ext cx="314632" cy="292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622891" y="4438750"/>
            <a:ext cx="1543664" cy="540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网卡驱动</a:t>
            </a:r>
            <a:endParaRPr lang="zh-CN" altLang="en-US" dirty="0"/>
          </a:p>
        </p:txBody>
      </p:sp>
      <p:sp>
        <p:nvSpPr>
          <p:cNvPr id="16" name="上箭头 15"/>
          <p:cNvSpPr/>
          <p:nvPr/>
        </p:nvSpPr>
        <p:spPr>
          <a:xfrm>
            <a:off x="9247239" y="3879438"/>
            <a:ext cx="294968" cy="3502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610599" y="3130344"/>
            <a:ext cx="1543664" cy="540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内核、</a:t>
            </a:r>
            <a:r>
              <a:rPr lang="en-US" altLang="zh-CN" dirty="0" err="1" smtClean="0"/>
              <a:t>pcap</a:t>
            </a:r>
            <a:endParaRPr lang="zh-CN" altLang="en-US" dirty="0"/>
          </a:p>
        </p:txBody>
      </p:sp>
      <p:sp>
        <p:nvSpPr>
          <p:cNvPr id="18" name="上箭头 17"/>
          <p:cNvSpPr/>
          <p:nvPr/>
        </p:nvSpPr>
        <p:spPr>
          <a:xfrm>
            <a:off x="9259531" y="2509069"/>
            <a:ext cx="294968" cy="3502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622891" y="1809135"/>
            <a:ext cx="1543664" cy="540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上层应用</a:t>
            </a:r>
            <a:endParaRPr lang="zh-CN" altLang="en-US" dirty="0"/>
          </a:p>
        </p:txBody>
      </p:sp>
      <p:sp>
        <p:nvSpPr>
          <p:cNvPr id="20" name="下箭头 19"/>
          <p:cNvSpPr/>
          <p:nvPr/>
        </p:nvSpPr>
        <p:spPr>
          <a:xfrm>
            <a:off x="2113935" y="5190540"/>
            <a:ext cx="255639" cy="314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474839" y="5695672"/>
            <a:ext cx="1543664" cy="540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网卡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622891" y="5693872"/>
            <a:ext cx="1543664" cy="540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网卡</a:t>
            </a:r>
            <a:endParaRPr lang="zh-CN" altLang="en-US" dirty="0"/>
          </a:p>
        </p:txBody>
      </p:sp>
      <p:sp>
        <p:nvSpPr>
          <p:cNvPr id="25" name="上箭头 24"/>
          <p:cNvSpPr/>
          <p:nvPr/>
        </p:nvSpPr>
        <p:spPr>
          <a:xfrm>
            <a:off x="9247239" y="5154224"/>
            <a:ext cx="294968" cy="3502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05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THINKCELLUNDODONOTDELETE" val="0"/>
  <p:tag name="ISLIDE.THEME" val="b1af6802-390e-421f-b0e6-d7e314654317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25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77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9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20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364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5301"/>
</p:tagLst>
</file>

<file path=ppt/theme/theme1.xml><?xml version="1.0" encoding="utf-8"?>
<a:theme xmlns:a="http://schemas.openxmlformats.org/drawingml/2006/main" name="主题5">
  <a:themeElements>
    <a:clrScheme name="8888888888888888888888888888888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093D8"/>
      </a:accent1>
      <a:accent2>
        <a:srgbClr val="52A9EC"/>
      </a:accent2>
      <a:accent3>
        <a:srgbClr val="99BDD8"/>
      </a:accent3>
      <a:accent4>
        <a:srgbClr val="77777A"/>
      </a:accent4>
      <a:accent5>
        <a:srgbClr val="979797"/>
      </a:accent5>
      <a:accent6>
        <a:srgbClr val="BEBEBE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1330</TotalTime>
  <Words>1198</Words>
  <Application>Microsoft Office PowerPoint</Application>
  <PresentationFormat>宽屏</PresentationFormat>
  <Paragraphs>359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等线</vt:lpstr>
      <vt:lpstr>宋体</vt:lpstr>
      <vt:lpstr>微软雅黑</vt:lpstr>
      <vt:lpstr>Arial</vt:lpstr>
      <vt:lpstr>Calibri</vt:lpstr>
      <vt:lpstr>Impact</vt:lpstr>
      <vt:lpstr>Wingdings</vt:lpstr>
      <vt:lpstr>主题5</vt:lpstr>
      <vt:lpstr>无线链路层发包及其应用 </vt:lpstr>
      <vt:lpstr>PowerPoint 演示文稿</vt:lpstr>
      <vt:lpstr>任务简介</vt:lpstr>
      <vt:lpstr>故事背景</vt:lpstr>
      <vt:lpstr>硬件环境（广告时间）</vt:lpstr>
      <vt:lpstr>需求分析</vt:lpstr>
      <vt:lpstr>网卡工作模式</vt:lpstr>
      <vt:lpstr>网卡工作模式</vt:lpstr>
      <vt:lpstr>网卡工作原理</vt:lpstr>
      <vt:lpstr>无线网络中的包</vt:lpstr>
      <vt:lpstr>无线网络中的包</vt:lpstr>
      <vt:lpstr>无线网络中直接收发包</vt:lpstr>
      <vt:lpstr>实验结果</vt:lpstr>
      <vt:lpstr>实验结果</vt:lpstr>
      <vt:lpstr>无线网络中的攻击技术</vt:lpstr>
      <vt:lpstr>工具简介(aircrack-ng 套件)</vt:lpstr>
      <vt:lpstr>Deauthentication 攻击</vt:lpstr>
      <vt:lpstr>更多攻击模式</vt:lpstr>
      <vt:lpstr>伪造 AP 接入点</vt:lpstr>
      <vt:lpstr>能用的 AP 接入点</vt:lpstr>
      <vt:lpstr>网络层的防火墙</vt:lpstr>
      <vt:lpstr>TY*2 协议</vt:lpstr>
      <vt:lpstr>TY*2新协议</vt:lpstr>
      <vt:lpstr>TY*2</vt:lpstr>
      <vt:lpstr>TY*2协议特性</vt:lpstr>
      <vt:lpstr>协议栈设计</vt:lpstr>
      <vt:lpstr>协议栈设计</vt:lpstr>
      <vt:lpstr>TY*2包的发送</vt:lpstr>
      <vt:lpstr>TY*2包的接受</vt:lpstr>
      <vt:lpstr>TY*2协议的核心</vt:lpstr>
      <vt:lpstr>利用TY*2，实现一个聊天系统</vt:lpstr>
      <vt:lpstr>Thanks！ 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费 天一</cp:lastModifiedBy>
  <cp:revision>60</cp:revision>
  <cp:lastPrinted>2018-12-28T16:00:00Z</cp:lastPrinted>
  <dcterms:created xsi:type="dcterms:W3CDTF">2018-12-28T16:00:00Z</dcterms:created>
  <dcterms:modified xsi:type="dcterms:W3CDTF">2019-05-30T04:23:56Z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